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83" r:id="rId3"/>
    <p:sldId id="284" r:id="rId4"/>
    <p:sldId id="285" r:id="rId5"/>
    <p:sldId id="286" r:id="rId6"/>
  </p:sldIdLst>
  <p:sldSz cx="18288000" cy="10287000"/>
  <p:notesSz cx="6858000" cy="9144000"/>
  <p:embeddedFontLst>
    <p:embeddedFont>
      <p:font typeface="Alice" pitchFamily="2" charset="0"/>
      <p:regular r:id="rId8"/>
    </p:embeddedFont>
    <p:embeddedFont>
      <p:font typeface="Footlight MT Light" panose="0204060206030A020304" pitchFamily="18" charset="77"/>
      <p:regular r:id="rId9"/>
    </p:embeddedFont>
    <p:embeddedFont>
      <p:font typeface="Open Sans" panose="020B0606030504020204" pitchFamily="34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5F0D9FC-670A-4234-9623-EA1020B4F34C}">
  <a:tblStyle styleId="{B5F0D9FC-670A-4234-9623-EA1020B4F34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1"/>
    <p:restoredTop sz="94681"/>
  </p:normalViewPr>
  <p:slideViewPr>
    <p:cSldViewPr snapToGrid="0">
      <p:cViewPr varScale="1">
        <p:scale>
          <a:sx n="77" d="100"/>
          <a:sy n="77" d="100"/>
        </p:scale>
        <p:origin x="408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93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018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3"/>
          <p:cNvGrpSpPr/>
          <p:nvPr/>
        </p:nvGrpSpPr>
        <p:grpSpPr>
          <a:xfrm>
            <a:off x="15024495" y="6273862"/>
            <a:ext cx="6527014" cy="10619048"/>
            <a:chOff x="5" y="9"/>
            <a:chExt cx="8702685" cy="14158731"/>
          </a:xfrm>
        </p:grpSpPr>
        <p:grpSp>
          <p:nvGrpSpPr>
            <p:cNvPr id="11" name="Google Shape;11;p3"/>
            <p:cNvGrpSpPr/>
            <p:nvPr/>
          </p:nvGrpSpPr>
          <p:grpSpPr>
            <a:xfrm rot="10800000">
              <a:off x="5" y="9"/>
              <a:ext cx="8702685" cy="14158731"/>
              <a:chOff x="0" y="0"/>
              <a:chExt cx="660400" cy="1074430"/>
            </a:xfrm>
          </p:grpSpPr>
          <p:sp>
            <p:nvSpPr>
              <p:cNvPr id="12" name="Google Shape;12;p3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" name="Google Shape;14;p3"/>
            <p:cNvGrpSpPr/>
            <p:nvPr/>
          </p:nvGrpSpPr>
          <p:grpSpPr>
            <a:xfrm rot="10800000">
              <a:off x="582569" y="663232"/>
              <a:ext cx="7537541" cy="12832253"/>
              <a:chOff x="0" y="0"/>
              <a:chExt cx="660400" cy="1124295"/>
            </a:xfrm>
          </p:grpSpPr>
          <p:sp>
            <p:nvSpPr>
              <p:cNvPr id="15" name="Google Shape;15;p3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" name="Google Shape;17;p3"/>
            <p:cNvGrpSpPr/>
            <p:nvPr/>
          </p:nvGrpSpPr>
          <p:grpSpPr>
            <a:xfrm rot="10800000">
              <a:off x="1233052" y="1433623"/>
              <a:ext cx="6236619" cy="11291549"/>
              <a:chOff x="0" y="0"/>
              <a:chExt cx="660400" cy="1195670"/>
            </a:xfrm>
          </p:grpSpPr>
          <p:sp>
            <p:nvSpPr>
              <p:cNvPr id="18" name="Google Shape;18;p3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" name="Google Shape;20;p3"/>
            <p:cNvGrpSpPr/>
            <p:nvPr/>
          </p:nvGrpSpPr>
          <p:grpSpPr>
            <a:xfrm rot="10800000">
              <a:off x="1893450" y="2197651"/>
              <a:ext cx="4915819" cy="9763499"/>
              <a:chOff x="0" y="0"/>
              <a:chExt cx="660400" cy="1311646"/>
            </a:xfrm>
          </p:grpSpPr>
          <p:sp>
            <p:nvSpPr>
              <p:cNvPr id="21" name="Google Shape;21;p3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" name="Google Shape;23;p3"/>
            <p:cNvGrpSpPr/>
            <p:nvPr/>
          </p:nvGrpSpPr>
          <p:grpSpPr>
            <a:xfrm rot="10800000">
              <a:off x="2448404" y="2822477"/>
              <a:ext cx="3805885" cy="8513789"/>
              <a:chOff x="0" y="0"/>
              <a:chExt cx="660400" cy="1477319"/>
            </a:xfrm>
          </p:grpSpPr>
          <p:sp>
            <p:nvSpPr>
              <p:cNvPr id="24" name="Google Shape;24;p3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" name="Google Shape;26;p3"/>
            <p:cNvGrpSpPr/>
            <p:nvPr/>
          </p:nvGrpSpPr>
          <p:grpSpPr>
            <a:xfrm rot="10800000">
              <a:off x="2930052" y="3419853"/>
              <a:ext cx="2842560" cy="7318971"/>
              <a:chOff x="0" y="0"/>
              <a:chExt cx="660400" cy="1700386"/>
            </a:xfrm>
          </p:grpSpPr>
          <p:sp>
            <p:nvSpPr>
              <p:cNvPr id="27" name="Google Shape;27;p3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9" name="Google Shape;29;p3"/>
          <p:cNvGrpSpPr/>
          <p:nvPr/>
        </p:nvGrpSpPr>
        <p:grpSpPr>
          <a:xfrm>
            <a:off x="-2780907" y="-3332313"/>
            <a:ext cx="6568142" cy="10644278"/>
            <a:chOff x="1" y="-1"/>
            <a:chExt cx="8757522" cy="14192370"/>
          </a:xfrm>
        </p:grpSpPr>
        <p:grpSp>
          <p:nvGrpSpPr>
            <p:cNvPr id="30" name="Google Shape;30;p3"/>
            <p:cNvGrpSpPr/>
            <p:nvPr/>
          </p:nvGrpSpPr>
          <p:grpSpPr>
            <a:xfrm rot="-13331">
              <a:off x="27420" y="16819"/>
              <a:ext cx="8702685" cy="14158730"/>
              <a:chOff x="0" y="0"/>
              <a:chExt cx="660400" cy="1074430"/>
            </a:xfrm>
          </p:grpSpPr>
          <p:sp>
            <p:nvSpPr>
              <p:cNvPr id="31" name="Google Shape;31;p3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" name="Google Shape;33;p3"/>
            <p:cNvGrpSpPr/>
            <p:nvPr/>
          </p:nvGrpSpPr>
          <p:grpSpPr>
            <a:xfrm rot="-13343">
              <a:off x="610023" y="680061"/>
              <a:ext cx="7537532" cy="12832238"/>
              <a:chOff x="0" y="0"/>
              <a:chExt cx="660400" cy="1124295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rot="-13323">
              <a:off x="1260427" y="1450394"/>
              <a:ext cx="6236666" cy="11291634"/>
              <a:chOff x="0" y="0"/>
              <a:chExt cx="660400" cy="1195670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" name="Google Shape;39;p3"/>
            <p:cNvGrpSpPr/>
            <p:nvPr/>
          </p:nvGrpSpPr>
          <p:grpSpPr>
            <a:xfrm rot="-13347">
              <a:off x="1920864" y="2214399"/>
              <a:ext cx="4915857" cy="9763573"/>
              <a:chOff x="0" y="0"/>
              <a:chExt cx="660400" cy="1311646"/>
            </a:xfrm>
          </p:grpSpPr>
          <p:sp>
            <p:nvSpPr>
              <p:cNvPr id="40" name="Google Shape;40;p3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2" name="Google Shape;42;p3"/>
            <p:cNvGrpSpPr/>
            <p:nvPr/>
          </p:nvGrpSpPr>
          <p:grpSpPr>
            <a:xfrm rot="-13302">
              <a:off x="2475786" y="2839309"/>
              <a:ext cx="3805914" cy="8513853"/>
              <a:chOff x="0" y="0"/>
              <a:chExt cx="660400" cy="1477319"/>
            </a:xfrm>
          </p:grpSpPr>
          <p:sp>
            <p:nvSpPr>
              <p:cNvPr id="43" name="Google Shape;43;p3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" name="Google Shape;45;p3"/>
            <p:cNvGrpSpPr/>
            <p:nvPr/>
          </p:nvGrpSpPr>
          <p:grpSpPr>
            <a:xfrm rot="-13338">
              <a:off x="2957506" y="3436733"/>
              <a:ext cx="2842515" cy="7318857"/>
              <a:chOff x="0" y="0"/>
              <a:chExt cx="660400" cy="1700386"/>
            </a:xfrm>
          </p:grpSpPr>
          <p:sp>
            <p:nvSpPr>
              <p:cNvPr id="46" name="Google Shape;46;p3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3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8" name="Google Shape;48;p3"/>
          <p:cNvGrpSpPr/>
          <p:nvPr/>
        </p:nvGrpSpPr>
        <p:grpSpPr>
          <a:xfrm>
            <a:off x="1028700" y="1028700"/>
            <a:ext cx="16230707" cy="8229655"/>
            <a:chOff x="0" y="0"/>
            <a:chExt cx="4274726" cy="2167467"/>
          </a:xfrm>
        </p:grpSpPr>
        <p:sp>
          <p:nvSpPr>
            <p:cNvPr id="49" name="Google Shape;49;p3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 extrusionOk="0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Google Shape;50;p3"/>
            <p:cNvSpPr txBox="1"/>
            <p:nvPr/>
          </p:nvSpPr>
          <p:spPr>
            <a:xfrm>
              <a:off x="0" y="0"/>
              <a:ext cx="812700" cy="81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97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" name="Google Shape;51;p3"/>
          <p:cNvSpPr/>
          <p:nvPr/>
        </p:nvSpPr>
        <p:spPr>
          <a:xfrm>
            <a:off x="1509264" y="1566144"/>
            <a:ext cx="15312799" cy="7237795"/>
          </a:xfrm>
          <a:custGeom>
            <a:avLst/>
            <a:gdLst/>
            <a:ahLst/>
            <a:cxnLst/>
            <a:rect l="l" t="t" r="r" b="b"/>
            <a:pathLst>
              <a:path w="4032974" h="1906238" extrusionOk="0">
                <a:moveTo>
                  <a:pt x="0" y="0"/>
                </a:moveTo>
                <a:lnTo>
                  <a:pt x="4032974" y="0"/>
                </a:lnTo>
                <a:lnTo>
                  <a:pt x="4032974" y="1906238"/>
                </a:lnTo>
                <a:lnTo>
                  <a:pt x="0" y="1906238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57150" cap="flat" cmpd="sng">
            <a:solidFill>
              <a:srgbClr val="B89D4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2" name="Google Shape;52;p3"/>
          <p:cNvSpPr txBox="1">
            <a:spLocks noGrp="1"/>
          </p:cNvSpPr>
          <p:nvPr>
            <p:ph type="ctrTitle"/>
          </p:nvPr>
        </p:nvSpPr>
        <p:spPr>
          <a:xfrm>
            <a:off x="3506800" y="3259225"/>
            <a:ext cx="10760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0"/>
              <a:buFont typeface="Alice"/>
              <a:buNone/>
              <a:defRPr sz="11000">
                <a:latin typeface="Alice"/>
                <a:ea typeface="Alice"/>
                <a:cs typeface="Alice"/>
                <a:sym typeface="Ali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"/>
          <p:cNvSpPr txBox="1">
            <a:spLocks noGrp="1"/>
          </p:cNvSpPr>
          <p:nvPr>
            <p:ph type="subTitle" idx="1"/>
          </p:nvPr>
        </p:nvSpPr>
        <p:spPr>
          <a:xfrm>
            <a:off x="5478900" y="601445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600"/>
              <a:buFont typeface="Open Sans"/>
              <a:buNone/>
              <a:defRPr sz="36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745775" y="1099500"/>
            <a:ext cx="137160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Calibri"/>
              <a:buNone/>
              <a:defRPr sz="75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6072538" y="640866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3000"/>
              <a:buNone/>
              <a:defRPr sz="3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3000"/>
              <a:buNone/>
              <a:defRPr sz="30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3000"/>
              <a:buNone/>
              <a:defRPr sz="30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3000"/>
              <a:buNone/>
              <a:defRPr sz="30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3000"/>
              <a:buNone/>
              <a:defRPr sz="30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3000"/>
              <a:buNone/>
              <a:defRPr sz="30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3000"/>
              <a:buNone/>
              <a:defRPr sz="30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3000"/>
              <a:buNone/>
              <a:defRPr sz="30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97" name="Google Shape;97;p5"/>
          <p:cNvGrpSpPr/>
          <p:nvPr/>
        </p:nvGrpSpPr>
        <p:grpSpPr>
          <a:xfrm rot="10786707">
            <a:off x="15095529" y="-7266473"/>
            <a:ext cx="6527063" cy="10619128"/>
            <a:chOff x="5" y="9"/>
            <a:chExt cx="8702685" cy="14158731"/>
          </a:xfrm>
        </p:grpSpPr>
        <p:grpSp>
          <p:nvGrpSpPr>
            <p:cNvPr id="98" name="Google Shape;98;p5"/>
            <p:cNvGrpSpPr/>
            <p:nvPr/>
          </p:nvGrpSpPr>
          <p:grpSpPr>
            <a:xfrm rot="10800000">
              <a:off x="5" y="9"/>
              <a:ext cx="8702685" cy="14158731"/>
              <a:chOff x="0" y="0"/>
              <a:chExt cx="660400" cy="1074430"/>
            </a:xfrm>
          </p:grpSpPr>
          <p:sp>
            <p:nvSpPr>
              <p:cNvPr id="99" name="Google Shape;99;p5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5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1" name="Google Shape;101;p5"/>
            <p:cNvGrpSpPr/>
            <p:nvPr/>
          </p:nvGrpSpPr>
          <p:grpSpPr>
            <a:xfrm rot="10800000">
              <a:off x="582569" y="585000"/>
              <a:ext cx="7537541" cy="12832253"/>
              <a:chOff x="0" y="0"/>
              <a:chExt cx="660400" cy="1124295"/>
            </a:xfrm>
          </p:grpSpPr>
          <p:sp>
            <p:nvSpPr>
              <p:cNvPr id="102" name="Google Shape;102;p5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5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5"/>
            <p:cNvGrpSpPr/>
            <p:nvPr/>
          </p:nvGrpSpPr>
          <p:grpSpPr>
            <a:xfrm rot="10800000">
              <a:off x="1233052" y="1309633"/>
              <a:ext cx="6236619" cy="11291549"/>
              <a:chOff x="0" y="0"/>
              <a:chExt cx="660400" cy="1195670"/>
            </a:xfrm>
          </p:grpSpPr>
          <p:sp>
            <p:nvSpPr>
              <p:cNvPr id="105" name="Google Shape;105;p5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5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7" name="Google Shape;107;p5"/>
            <p:cNvGrpSpPr/>
            <p:nvPr/>
          </p:nvGrpSpPr>
          <p:grpSpPr>
            <a:xfrm rot="10800000">
              <a:off x="1893450" y="2171675"/>
              <a:ext cx="4915819" cy="9763499"/>
              <a:chOff x="0" y="0"/>
              <a:chExt cx="660400" cy="1311646"/>
            </a:xfrm>
          </p:grpSpPr>
          <p:sp>
            <p:nvSpPr>
              <p:cNvPr id="108" name="Google Shape;108;p5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5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0" name="Google Shape;110;p5"/>
            <p:cNvGrpSpPr/>
            <p:nvPr/>
          </p:nvGrpSpPr>
          <p:grpSpPr>
            <a:xfrm rot="10800000">
              <a:off x="2448404" y="2794214"/>
              <a:ext cx="3805885" cy="8513789"/>
              <a:chOff x="0" y="0"/>
              <a:chExt cx="660400" cy="1477319"/>
            </a:xfrm>
          </p:grpSpPr>
          <p:sp>
            <p:nvSpPr>
              <p:cNvPr id="111" name="Google Shape;111;p5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5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3" name="Google Shape;113;p5"/>
            <p:cNvGrpSpPr/>
            <p:nvPr/>
          </p:nvGrpSpPr>
          <p:grpSpPr>
            <a:xfrm rot="10800000">
              <a:off x="2930052" y="3421392"/>
              <a:ext cx="2842560" cy="7318971"/>
              <a:chOff x="0" y="0"/>
              <a:chExt cx="660400" cy="1700386"/>
            </a:xfrm>
          </p:grpSpPr>
          <p:sp>
            <p:nvSpPr>
              <p:cNvPr id="114" name="Google Shape;114;p5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5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6" name="Google Shape;116;p5"/>
          <p:cNvGrpSpPr/>
          <p:nvPr/>
        </p:nvGrpSpPr>
        <p:grpSpPr>
          <a:xfrm rot="10800000">
            <a:off x="-3774272" y="7182334"/>
            <a:ext cx="6526997" cy="10619021"/>
            <a:chOff x="0" y="0"/>
            <a:chExt cx="660400" cy="1074430"/>
          </a:xfrm>
        </p:grpSpPr>
        <p:sp>
          <p:nvSpPr>
            <p:cNvPr id="117" name="Google Shape;117;p5"/>
            <p:cNvSpPr/>
            <p:nvPr/>
          </p:nvSpPr>
          <p:spPr>
            <a:xfrm>
              <a:off x="0" y="0"/>
              <a:ext cx="660400" cy="1074430"/>
            </a:xfrm>
            <a:custGeom>
              <a:avLst/>
              <a:gdLst/>
              <a:ahLst/>
              <a:cxnLst/>
              <a:rect l="l" t="t" r="r" b="b"/>
              <a:pathLst>
                <a:path w="660400" h="1074430" extrusionOk="0">
                  <a:moveTo>
                    <a:pt x="220252" y="1055361"/>
                  </a:moveTo>
                  <a:cubicBezTo>
                    <a:pt x="254109" y="1066875"/>
                    <a:pt x="292600" y="1074430"/>
                    <a:pt x="330378" y="1074430"/>
                  </a:cubicBezTo>
                  <a:cubicBezTo>
                    <a:pt x="368157" y="1074430"/>
                    <a:pt x="404509" y="1067953"/>
                    <a:pt x="438009" y="1056439"/>
                  </a:cubicBezTo>
                  <a:cubicBezTo>
                    <a:pt x="438723" y="1056080"/>
                    <a:pt x="439435" y="1056080"/>
                    <a:pt x="440148" y="1055720"/>
                  </a:cubicBezTo>
                  <a:cubicBezTo>
                    <a:pt x="565955" y="1009665"/>
                    <a:pt x="658618" y="888051"/>
                    <a:pt x="660400" y="740117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39567"/>
                  </a:lnTo>
                  <a:cubicBezTo>
                    <a:pt x="1782" y="888770"/>
                    <a:pt x="93019" y="1010385"/>
                    <a:pt x="220252" y="105536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5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9" name="Google Shape;119;p5"/>
          <p:cNvGrpSpPr/>
          <p:nvPr/>
        </p:nvGrpSpPr>
        <p:grpSpPr>
          <a:xfrm rot="10800000">
            <a:off x="-3337366" y="7621049"/>
            <a:ext cx="5653156" cy="9624190"/>
            <a:chOff x="0" y="0"/>
            <a:chExt cx="660400" cy="1124295"/>
          </a:xfrm>
        </p:grpSpPr>
        <p:sp>
          <p:nvSpPr>
            <p:cNvPr id="120" name="Google Shape;120;p5"/>
            <p:cNvSpPr/>
            <p:nvPr/>
          </p:nvSpPr>
          <p:spPr>
            <a:xfrm>
              <a:off x="0" y="0"/>
              <a:ext cx="660400" cy="1124295"/>
            </a:xfrm>
            <a:custGeom>
              <a:avLst/>
              <a:gdLst/>
              <a:ahLst/>
              <a:cxnLst/>
              <a:rect l="l" t="t" r="r" b="b"/>
              <a:pathLst>
                <a:path w="660400" h="1124295" extrusionOk="0">
                  <a:moveTo>
                    <a:pt x="220252" y="1105226"/>
                  </a:moveTo>
                  <a:cubicBezTo>
                    <a:pt x="254109" y="1116739"/>
                    <a:pt x="292600" y="1124295"/>
                    <a:pt x="330378" y="1124295"/>
                  </a:cubicBezTo>
                  <a:cubicBezTo>
                    <a:pt x="368157" y="1124295"/>
                    <a:pt x="404509" y="1117818"/>
                    <a:pt x="438009" y="1106304"/>
                  </a:cubicBezTo>
                  <a:cubicBezTo>
                    <a:pt x="438723" y="1105945"/>
                    <a:pt x="439435" y="1105945"/>
                    <a:pt x="440148" y="1105585"/>
                  </a:cubicBezTo>
                  <a:cubicBezTo>
                    <a:pt x="565955" y="1059530"/>
                    <a:pt x="658618" y="937916"/>
                    <a:pt x="660400" y="78887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88288"/>
                  </a:lnTo>
                  <a:cubicBezTo>
                    <a:pt x="1782" y="938635"/>
                    <a:pt x="93019" y="1060250"/>
                    <a:pt x="220252" y="1105226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5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p5"/>
          <p:cNvGrpSpPr/>
          <p:nvPr/>
        </p:nvGrpSpPr>
        <p:grpSpPr>
          <a:xfrm rot="10800000">
            <a:off x="-2849520" y="8164496"/>
            <a:ext cx="4677481" cy="8468691"/>
            <a:chOff x="0" y="0"/>
            <a:chExt cx="660400" cy="1195670"/>
          </a:xfrm>
        </p:grpSpPr>
        <p:sp>
          <p:nvSpPr>
            <p:cNvPr id="123" name="Google Shape;123;p5"/>
            <p:cNvSpPr/>
            <p:nvPr/>
          </p:nvSpPr>
          <p:spPr>
            <a:xfrm>
              <a:off x="0" y="0"/>
              <a:ext cx="660400" cy="1195670"/>
            </a:xfrm>
            <a:custGeom>
              <a:avLst/>
              <a:gdLst/>
              <a:ahLst/>
              <a:cxnLst/>
              <a:rect l="l" t="t" r="r" b="b"/>
              <a:pathLst>
                <a:path w="660400" h="1195670" extrusionOk="0">
                  <a:moveTo>
                    <a:pt x="220252" y="1176601"/>
                  </a:moveTo>
                  <a:cubicBezTo>
                    <a:pt x="254109" y="1188114"/>
                    <a:pt x="292600" y="1195670"/>
                    <a:pt x="330378" y="1195670"/>
                  </a:cubicBezTo>
                  <a:cubicBezTo>
                    <a:pt x="368157" y="1195670"/>
                    <a:pt x="404509" y="1189193"/>
                    <a:pt x="438009" y="1177679"/>
                  </a:cubicBezTo>
                  <a:cubicBezTo>
                    <a:pt x="438723" y="1177320"/>
                    <a:pt x="439435" y="1177320"/>
                    <a:pt x="440148" y="1176960"/>
                  </a:cubicBezTo>
                  <a:cubicBezTo>
                    <a:pt x="565955" y="1130905"/>
                    <a:pt x="658618" y="1009291"/>
                    <a:pt x="660400" y="858663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858026"/>
                  </a:lnTo>
                  <a:cubicBezTo>
                    <a:pt x="1782" y="1010010"/>
                    <a:pt x="93019" y="1131625"/>
                    <a:pt x="220252" y="117660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5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5" name="Google Shape;125;p5"/>
          <p:cNvGrpSpPr/>
          <p:nvPr/>
        </p:nvGrpSpPr>
        <p:grpSpPr>
          <a:xfrm rot="10800000">
            <a:off x="-2354222" y="8737513"/>
            <a:ext cx="3686881" cy="7322657"/>
            <a:chOff x="0" y="0"/>
            <a:chExt cx="660400" cy="1311646"/>
          </a:xfrm>
        </p:grpSpPr>
        <p:sp>
          <p:nvSpPr>
            <p:cNvPr id="126" name="Google Shape;126;p5"/>
            <p:cNvSpPr/>
            <p:nvPr/>
          </p:nvSpPr>
          <p:spPr>
            <a:xfrm>
              <a:off x="0" y="0"/>
              <a:ext cx="660400" cy="1311646"/>
            </a:xfrm>
            <a:custGeom>
              <a:avLst/>
              <a:gdLst/>
              <a:ahLst/>
              <a:cxnLst/>
              <a:rect l="l" t="t" r="r" b="b"/>
              <a:pathLst>
                <a:path w="660400" h="1311646" extrusionOk="0">
                  <a:moveTo>
                    <a:pt x="220252" y="1292577"/>
                  </a:moveTo>
                  <a:cubicBezTo>
                    <a:pt x="254109" y="1304091"/>
                    <a:pt x="292600" y="1311646"/>
                    <a:pt x="330378" y="1311646"/>
                  </a:cubicBezTo>
                  <a:cubicBezTo>
                    <a:pt x="368157" y="1311646"/>
                    <a:pt x="404509" y="1305169"/>
                    <a:pt x="438009" y="1293656"/>
                  </a:cubicBezTo>
                  <a:cubicBezTo>
                    <a:pt x="438723" y="1293296"/>
                    <a:pt x="439435" y="1293296"/>
                    <a:pt x="440148" y="1292937"/>
                  </a:cubicBezTo>
                  <a:cubicBezTo>
                    <a:pt x="565955" y="1246881"/>
                    <a:pt x="658618" y="1125267"/>
                    <a:pt x="660400" y="97206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971342"/>
                  </a:lnTo>
                  <a:cubicBezTo>
                    <a:pt x="1782" y="1125986"/>
                    <a:pt x="93019" y="1247601"/>
                    <a:pt x="220252" y="129257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5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" name="Google Shape;128;p5"/>
          <p:cNvGrpSpPr/>
          <p:nvPr/>
        </p:nvGrpSpPr>
        <p:grpSpPr>
          <a:xfrm rot="10800000">
            <a:off x="-1938023" y="9277886"/>
            <a:ext cx="2854447" cy="6385416"/>
            <a:chOff x="0" y="0"/>
            <a:chExt cx="660400" cy="1477319"/>
          </a:xfrm>
        </p:grpSpPr>
        <p:sp>
          <p:nvSpPr>
            <p:cNvPr id="129" name="Google Shape;129;p5"/>
            <p:cNvSpPr/>
            <p:nvPr/>
          </p:nvSpPr>
          <p:spPr>
            <a:xfrm>
              <a:off x="0" y="0"/>
              <a:ext cx="660400" cy="1477319"/>
            </a:xfrm>
            <a:custGeom>
              <a:avLst/>
              <a:gdLst/>
              <a:ahLst/>
              <a:cxnLst/>
              <a:rect l="l" t="t" r="r" b="b"/>
              <a:pathLst>
                <a:path w="660400" h="1477319" extrusionOk="0">
                  <a:moveTo>
                    <a:pt x="220252" y="1458250"/>
                  </a:moveTo>
                  <a:cubicBezTo>
                    <a:pt x="254109" y="1469763"/>
                    <a:pt x="292600" y="1477319"/>
                    <a:pt x="330378" y="1477319"/>
                  </a:cubicBezTo>
                  <a:cubicBezTo>
                    <a:pt x="368157" y="1477319"/>
                    <a:pt x="404509" y="1470842"/>
                    <a:pt x="438009" y="1459328"/>
                  </a:cubicBezTo>
                  <a:cubicBezTo>
                    <a:pt x="438723" y="1458968"/>
                    <a:pt x="439435" y="1458968"/>
                    <a:pt x="440148" y="1458609"/>
                  </a:cubicBezTo>
                  <a:cubicBezTo>
                    <a:pt x="565955" y="1412554"/>
                    <a:pt x="658618" y="1290940"/>
                    <a:pt x="660400" y="1134056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133214"/>
                  </a:lnTo>
                  <a:cubicBezTo>
                    <a:pt x="1782" y="1291659"/>
                    <a:pt x="93019" y="1413274"/>
                    <a:pt x="220252" y="145825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1" name="Google Shape;131;p5"/>
          <p:cNvGrpSpPr/>
          <p:nvPr/>
        </p:nvGrpSpPr>
        <p:grpSpPr>
          <a:xfrm rot="10800000">
            <a:off x="-1576736" y="9748386"/>
            <a:ext cx="2131903" cy="5489186"/>
            <a:chOff x="0" y="0"/>
            <a:chExt cx="660400" cy="1700386"/>
          </a:xfrm>
        </p:grpSpPr>
        <p:sp>
          <p:nvSpPr>
            <p:cNvPr id="132" name="Google Shape;132;p5"/>
            <p:cNvSpPr/>
            <p:nvPr/>
          </p:nvSpPr>
          <p:spPr>
            <a:xfrm>
              <a:off x="0" y="0"/>
              <a:ext cx="660400" cy="1700386"/>
            </a:xfrm>
            <a:custGeom>
              <a:avLst/>
              <a:gdLst/>
              <a:ahLst/>
              <a:cxnLst/>
              <a:rect l="l" t="t" r="r" b="b"/>
              <a:pathLst>
                <a:path w="660400" h="1700386" extrusionOk="0">
                  <a:moveTo>
                    <a:pt x="220252" y="1681317"/>
                  </a:moveTo>
                  <a:cubicBezTo>
                    <a:pt x="254109" y="1692831"/>
                    <a:pt x="292600" y="1700386"/>
                    <a:pt x="330378" y="1700386"/>
                  </a:cubicBezTo>
                  <a:cubicBezTo>
                    <a:pt x="368157" y="1700386"/>
                    <a:pt x="404509" y="1693909"/>
                    <a:pt x="438009" y="1682396"/>
                  </a:cubicBezTo>
                  <a:cubicBezTo>
                    <a:pt x="438723" y="1682036"/>
                    <a:pt x="439435" y="1682036"/>
                    <a:pt x="440148" y="1681677"/>
                  </a:cubicBezTo>
                  <a:cubicBezTo>
                    <a:pt x="565955" y="1635621"/>
                    <a:pt x="658618" y="1514007"/>
                    <a:pt x="660400" y="1352169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351165"/>
                  </a:lnTo>
                  <a:cubicBezTo>
                    <a:pt x="1782" y="1514726"/>
                    <a:pt x="93019" y="1636342"/>
                    <a:pt x="220252" y="168131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5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>
            <a:spLocks noGrp="1"/>
          </p:cNvSpPr>
          <p:nvPr>
            <p:ph type="title"/>
          </p:nvPr>
        </p:nvSpPr>
        <p:spPr>
          <a:xfrm>
            <a:off x="976025" y="988025"/>
            <a:ext cx="13291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6"/>
          <p:cNvSpPr txBox="1">
            <a:spLocks noGrp="1"/>
          </p:cNvSpPr>
          <p:nvPr>
            <p:ph type="body" idx="1"/>
          </p:nvPr>
        </p:nvSpPr>
        <p:spPr>
          <a:xfrm>
            <a:off x="3210225" y="3095075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191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1pPr>
            <a:lvl2pPr marL="914400" lvl="1" indent="-4191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000"/>
              <a:buChar char="–"/>
              <a:defRPr sz="3000"/>
            </a:lvl2pPr>
            <a:lvl3pPr marL="1371600" lvl="2" indent="-4191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3pPr>
            <a:lvl4pPr marL="1828800" lvl="3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–"/>
              <a:defRPr sz="3000"/>
            </a:lvl4pPr>
            <a:lvl5pPr marL="2286000" lvl="4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»"/>
              <a:defRPr sz="3000"/>
            </a:lvl5pPr>
            <a:lvl6pPr marL="2743200" lvl="5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marL="3200400" lvl="6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marL="3657600" lvl="7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marL="4114800" lvl="8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>
            <a:endParaRPr/>
          </a:p>
        </p:txBody>
      </p:sp>
      <p:sp>
        <p:nvSpPr>
          <p:cNvPr id="137" name="Google Shape;137;p6"/>
          <p:cNvSpPr txBox="1">
            <a:spLocks noGrp="1"/>
          </p:cNvSpPr>
          <p:nvPr>
            <p:ph type="body" idx="2"/>
          </p:nvPr>
        </p:nvSpPr>
        <p:spPr>
          <a:xfrm>
            <a:off x="9735850" y="3095075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191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1pPr>
            <a:lvl2pPr marL="914400" lvl="1" indent="-4191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000"/>
              <a:buChar char="–"/>
              <a:defRPr sz="3000"/>
            </a:lvl2pPr>
            <a:lvl3pPr marL="1371600" lvl="2" indent="-4191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3pPr>
            <a:lvl4pPr marL="1828800" lvl="3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–"/>
              <a:defRPr sz="3000"/>
            </a:lvl4pPr>
            <a:lvl5pPr marL="2286000" lvl="4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»"/>
              <a:defRPr sz="3000"/>
            </a:lvl5pPr>
            <a:lvl6pPr marL="2743200" lvl="5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marL="3200400" lvl="6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marL="3657600" lvl="7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marL="4114800" lvl="8" indent="-4191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>
            <a:endParaRPr/>
          </a:p>
        </p:txBody>
      </p:sp>
      <p:grpSp>
        <p:nvGrpSpPr>
          <p:cNvPr id="138" name="Google Shape;138;p6"/>
          <p:cNvGrpSpPr/>
          <p:nvPr/>
        </p:nvGrpSpPr>
        <p:grpSpPr>
          <a:xfrm rot="10786707">
            <a:off x="15095529" y="-7266473"/>
            <a:ext cx="6527063" cy="10619128"/>
            <a:chOff x="5" y="9"/>
            <a:chExt cx="8702685" cy="14158731"/>
          </a:xfrm>
        </p:grpSpPr>
        <p:grpSp>
          <p:nvGrpSpPr>
            <p:cNvPr id="139" name="Google Shape;139;p6"/>
            <p:cNvGrpSpPr/>
            <p:nvPr/>
          </p:nvGrpSpPr>
          <p:grpSpPr>
            <a:xfrm rot="10800000">
              <a:off x="5" y="9"/>
              <a:ext cx="8702685" cy="14158731"/>
              <a:chOff x="0" y="0"/>
              <a:chExt cx="660400" cy="1074430"/>
            </a:xfrm>
          </p:grpSpPr>
          <p:sp>
            <p:nvSpPr>
              <p:cNvPr id="140" name="Google Shape;140;p6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6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2" name="Google Shape;142;p6"/>
            <p:cNvGrpSpPr/>
            <p:nvPr/>
          </p:nvGrpSpPr>
          <p:grpSpPr>
            <a:xfrm rot="10800000">
              <a:off x="582569" y="585000"/>
              <a:ext cx="7537541" cy="12832253"/>
              <a:chOff x="0" y="0"/>
              <a:chExt cx="660400" cy="1124295"/>
            </a:xfrm>
          </p:grpSpPr>
          <p:sp>
            <p:nvSpPr>
              <p:cNvPr id="143" name="Google Shape;143;p6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6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5" name="Google Shape;145;p6"/>
            <p:cNvGrpSpPr/>
            <p:nvPr/>
          </p:nvGrpSpPr>
          <p:grpSpPr>
            <a:xfrm rot="10800000">
              <a:off x="1233052" y="1309633"/>
              <a:ext cx="6236619" cy="11291549"/>
              <a:chOff x="0" y="0"/>
              <a:chExt cx="660400" cy="1195670"/>
            </a:xfrm>
          </p:grpSpPr>
          <p:sp>
            <p:nvSpPr>
              <p:cNvPr id="146" name="Google Shape;146;p6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6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8" name="Google Shape;148;p6"/>
            <p:cNvGrpSpPr/>
            <p:nvPr/>
          </p:nvGrpSpPr>
          <p:grpSpPr>
            <a:xfrm rot="10800000">
              <a:off x="1893450" y="2171675"/>
              <a:ext cx="4915819" cy="9763499"/>
              <a:chOff x="0" y="0"/>
              <a:chExt cx="660400" cy="1311646"/>
            </a:xfrm>
          </p:grpSpPr>
          <p:sp>
            <p:nvSpPr>
              <p:cNvPr id="149" name="Google Shape;149;p6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6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1" name="Google Shape;151;p6"/>
            <p:cNvGrpSpPr/>
            <p:nvPr/>
          </p:nvGrpSpPr>
          <p:grpSpPr>
            <a:xfrm rot="10800000">
              <a:off x="2448404" y="2794214"/>
              <a:ext cx="3805885" cy="8513789"/>
              <a:chOff x="0" y="0"/>
              <a:chExt cx="660400" cy="1477319"/>
            </a:xfrm>
          </p:grpSpPr>
          <p:sp>
            <p:nvSpPr>
              <p:cNvPr id="152" name="Google Shape;152;p6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6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4" name="Google Shape;154;p6"/>
            <p:cNvGrpSpPr/>
            <p:nvPr/>
          </p:nvGrpSpPr>
          <p:grpSpPr>
            <a:xfrm rot="10800000">
              <a:off x="2930052" y="3421392"/>
              <a:ext cx="2842560" cy="7318971"/>
              <a:chOff x="0" y="0"/>
              <a:chExt cx="660400" cy="1700386"/>
            </a:xfrm>
          </p:grpSpPr>
          <p:sp>
            <p:nvSpPr>
              <p:cNvPr id="155" name="Google Shape;155;p6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6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57" name="Google Shape;157;p6"/>
          <p:cNvGrpSpPr/>
          <p:nvPr/>
        </p:nvGrpSpPr>
        <p:grpSpPr>
          <a:xfrm rot="10800000">
            <a:off x="-3774272" y="7182334"/>
            <a:ext cx="6526997" cy="10619021"/>
            <a:chOff x="0" y="0"/>
            <a:chExt cx="660400" cy="1074430"/>
          </a:xfrm>
        </p:grpSpPr>
        <p:sp>
          <p:nvSpPr>
            <p:cNvPr id="158" name="Google Shape;158;p6"/>
            <p:cNvSpPr/>
            <p:nvPr/>
          </p:nvSpPr>
          <p:spPr>
            <a:xfrm>
              <a:off x="0" y="0"/>
              <a:ext cx="660400" cy="1074430"/>
            </a:xfrm>
            <a:custGeom>
              <a:avLst/>
              <a:gdLst/>
              <a:ahLst/>
              <a:cxnLst/>
              <a:rect l="l" t="t" r="r" b="b"/>
              <a:pathLst>
                <a:path w="660400" h="1074430" extrusionOk="0">
                  <a:moveTo>
                    <a:pt x="220252" y="1055361"/>
                  </a:moveTo>
                  <a:cubicBezTo>
                    <a:pt x="254109" y="1066875"/>
                    <a:pt x="292600" y="1074430"/>
                    <a:pt x="330378" y="1074430"/>
                  </a:cubicBezTo>
                  <a:cubicBezTo>
                    <a:pt x="368157" y="1074430"/>
                    <a:pt x="404509" y="1067953"/>
                    <a:pt x="438009" y="1056439"/>
                  </a:cubicBezTo>
                  <a:cubicBezTo>
                    <a:pt x="438723" y="1056080"/>
                    <a:pt x="439435" y="1056080"/>
                    <a:pt x="440148" y="1055720"/>
                  </a:cubicBezTo>
                  <a:cubicBezTo>
                    <a:pt x="565955" y="1009665"/>
                    <a:pt x="658618" y="888051"/>
                    <a:pt x="660400" y="740117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39567"/>
                  </a:lnTo>
                  <a:cubicBezTo>
                    <a:pt x="1782" y="888770"/>
                    <a:pt x="93019" y="1010385"/>
                    <a:pt x="220252" y="105536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6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0" name="Google Shape;160;p6"/>
          <p:cNvGrpSpPr/>
          <p:nvPr/>
        </p:nvGrpSpPr>
        <p:grpSpPr>
          <a:xfrm rot="10800000">
            <a:off x="-3337366" y="7621049"/>
            <a:ext cx="5653156" cy="9624190"/>
            <a:chOff x="0" y="0"/>
            <a:chExt cx="660400" cy="1124295"/>
          </a:xfrm>
        </p:grpSpPr>
        <p:sp>
          <p:nvSpPr>
            <p:cNvPr id="161" name="Google Shape;161;p6"/>
            <p:cNvSpPr/>
            <p:nvPr/>
          </p:nvSpPr>
          <p:spPr>
            <a:xfrm>
              <a:off x="0" y="0"/>
              <a:ext cx="660400" cy="1124295"/>
            </a:xfrm>
            <a:custGeom>
              <a:avLst/>
              <a:gdLst/>
              <a:ahLst/>
              <a:cxnLst/>
              <a:rect l="l" t="t" r="r" b="b"/>
              <a:pathLst>
                <a:path w="660400" h="1124295" extrusionOk="0">
                  <a:moveTo>
                    <a:pt x="220252" y="1105226"/>
                  </a:moveTo>
                  <a:cubicBezTo>
                    <a:pt x="254109" y="1116739"/>
                    <a:pt x="292600" y="1124295"/>
                    <a:pt x="330378" y="1124295"/>
                  </a:cubicBezTo>
                  <a:cubicBezTo>
                    <a:pt x="368157" y="1124295"/>
                    <a:pt x="404509" y="1117818"/>
                    <a:pt x="438009" y="1106304"/>
                  </a:cubicBezTo>
                  <a:cubicBezTo>
                    <a:pt x="438723" y="1105945"/>
                    <a:pt x="439435" y="1105945"/>
                    <a:pt x="440148" y="1105585"/>
                  </a:cubicBezTo>
                  <a:cubicBezTo>
                    <a:pt x="565955" y="1059530"/>
                    <a:pt x="658618" y="937916"/>
                    <a:pt x="660400" y="78887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88288"/>
                  </a:lnTo>
                  <a:cubicBezTo>
                    <a:pt x="1782" y="938635"/>
                    <a:pt x="93019" y="1060250"/>
                    <a:pt x="220252" y="1105226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6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3" name="Google Shape;163;p6"/>
          <p:cNvGrpSpPr/>
          <p:nvPr/>
        </p:nvGrpSpPr>
        <p:grpSpPr>
          <a:xfrm rot="10800000">
            <a:off x="-2849520" y="8164496"/>
            <a:ext cx="4677481" cy="8468691"/>
            <a:chOff x="0" y="0"/>
            <a:chExt cx="660400" cy="1195670"/>
          </a:xfrm>
        </p:grpSpPr>
        <p:sp>
          <p:nvSpPr>
            <p:cNvPr id="164" name="Google Shape;164;p6"/>
            <p:cNvSpPr/>
            <p:nvPr/>
          </p:nvSpPr>
          <p:spPr>
            <a:xfrm>
              <a:off x="0" y="0"/>
              <a:ext cx="660400" cy="1195670"/>
            </a:xfrm>
            <a:custGeom>
              <a:avLst/>
              <a:gdLst/>
              <a:ahLst/>
              <a:cxnLst/>
              <a:rect l="l" t="t" r="r" b="b"/>
              <a:pathLst>
                <a:path w="660400" h="1195670" extrusionOk="0">
                  <a:moveTo>
                    <a:pt x="220252" y="1176601"/>
                  </a:moveTo>
                  <a:cubicBezTo>
                    <a:pt x="254109" y="1188114"/>
                    <a:pt x="292600" y="1195670"/>
                    <a:pt x="330378" y="1195670"/>
                  </a:cubicBezTo>
                  <a:cubicBezTo>
                    <a:pt x="368157" y="1195670"/>
                    <a:pt x="404509" y="1189193"/>
                    <a:pt x="438009" y="1177679"/>
                  </a:cubicBezTo>
                  <a:cubicBezTo>
                    <a:pt x="438723" y="1177320"/>
                    <a:pt x="439435" y="1177320"/>
                    <a:pt x="440148" y="1176960"/>
                  </a:cubicBezTo>
                  <a:cubicBezTo>
                    <a:pt x="565955" y="1130905"/>
                    <a:pt x="658618" y="1009291"/>
                    <a:pt x="660400" y="858663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858026"/>
                  </a:lnTo>
                  <a:cubicBezTo>
                    <a:pt x="1782" y="1010010"/>
                    <a:pt x="93019" y="1131625"/>
                    <a:pt x="220252" y="117660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6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6" name="Google Shape;166;p6"/>
          <p:cNvGrpSpPr/>
          <p:nvPr/>
        </p:nvGrpSpPr>
        <p:grpSpPr>
          <a:xfrm rot="10800000">
            <a:off x="-2354222" y="8737513"/>
            <a:ext cx="3686881" cy="7322657"/>
            <a:chOff x="0" y="0"/>
            <a:chExt cx="660400" cy="1311646"/>
          </a:xfrm>
        </p:grpSpPr>
        <p:sp>
          <p:nvSpPr>
            <p:cNvPr id="167" name="Google Shape;167;p6"/>
            <p:cNvSpPr/>
            <p:nvPr/>
          </p:nvSpPr>
          <p:spPr>
            <a:xfrm>
              <a:off x="0" y="0"/>
              <a:ext cx="660400" cy="1311646"/>
            </a:xfrm>
            <a:custGeom>
              <a:avLst/>
              <a:gdLst/>
              <a:ahLst/>
              <a:cxnLst/>
              <a:rect l="l" t="t" r="r" b="b"/>
              <a:pathLst>
                <a:path w="660400" h="1311646" extrusionOk="0">
                  <a:moveTo>
                    <a:pt x="220252" y="1292577"/>
                  </a:moveTo>
                  <a:cubicBezTo>
                    <a:pt x="254109" y="1304091"/>
                    <a:pt x="292600" y="1311646"/>
                    <a:pt x="330378" y="1311646"/>
                  </a:cubicBezTo>
                  <a:cubicBezTo>
                    <a:pt x="368157" y="1311646"/>
                    <a:pt x="404509" y="1305169"/>
                    <a:pt x="438009" y="1293656"/>
                  </a:cubicBezTo>
                  <a:cubicBezTo>
                    <a:pt x="438723" y="1293296"/>
                    <a:pt x="439435" y="1293296"/>
                    <a:pt x="440148" y="1292937"/>
                  </a:cubicBezTo>
                  <a:cubicBezTo>
                    <a:pt x="565955" y="1246881"/>
                    <a:pt x="658618" y="1125267"/>
                    <a:pt x="660400" y="97206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971342"/>
                  </a:lnTo>
                  <a:cubicBezTo>
                    <a:pt x="1782" y="1125986"/>
                    <a:pt x="93019" y="1247601"/>
                    <a:pt x="220252" y="129257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6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9" name="Google Shape;169;p6"/>
          <p:cNvGrpSpPr/>
          <p:nvPr/>
        </p:nvGrpSpPr>
        <p:grpSpPr>
          <a:xfrm rot="10800000">
            <a:off x="-1938023" y="9277886"/>
            <a:ext cx="2854447" cy="6385416"/>
            <a:chOff x="0" y="0"/>
            <a:chExt cx="660400" cy="1477319"/>
          </a:xfrm>
        </p:grpSpPr>
        <p:sp>
          <p:nvSpPr>
            <p:cNvPr id="170" name="Google Shape;170;p6"/>
            <p:cNvSpPr/>
            <p:nvPr/>
          </p:nvSpPr>
          <p:spPr>
            <a:xfrm>
              <a:off x="0" y="0"/>
              <a:ext cx="660400" cy="1477319"/>
            </a:xfrm>
            <a:custGeom>
              <a:avLst/>
              <a:gdLst/>
              <a:ahLst/>
              <a:cxnLst/>
              <a:rect l="l" t="t" r="r" b="b"/>
              <a:pathLst>
                <a:path w="660400" h="1477319" extrusionOk="0">
                  <a:moveTo>
                    <a:pt x="220252" y="1458250"/>
                  </a:moveTo>
                  <a:cubicBezTo>
                    <a:pt x="254109" y="1469763"/>
                    <a:pt x="292600" y="1477319"/>
                    <a:pt x="330378" y="1477319"/>
                  </a:cubicBezTo>
                  <a:cubicBezTo>
                    <a:pt x="368157" y="1477319"/>
                    <a:pt x="404509" y="1470842"/>
                    <a:pt x="438009" y="1459328"/>
                  </a:cubicBezTo>
                  <a:cubicBezTo>
                    <a:pt x="438723" y="1458968"/>
                    <a:pt x="439435" y="1458968"/>
                    <a:pt x="440148" y="1458609"/>
                  </a:cubicBezTo>
                  <a:cubicBezTo>
                    <a:pt x="565955" y="1412554"/>
                    <a:pt x="658618" y="1290940"/>
                    <a:pt x="660400" y="1134056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133214"/>
                  </a:lnTo>
                  <a:cubicBezTo>
                    <a:pt x="1782" y="1291659"/>
                    <a:pt x="93019" y="1413274"/>
                    <a:pt x="220252" y="145825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6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2" name="Google Shape;172;p6"/>
          <p:cNvGrpSpPr/>
          <p:nvPr/>
        </p:nvGrpSpPr>
        <p:grpSpPr>
          <a:xfrm rot="10800000">
            <a:off x="-1576736" y="9748386"/>
            <a:ext cx="2131903" cy="5489186"/>
            <a:chOff x="0" y="0"/>
            <a:chExt cx="660400" cy="1700386"/>
          </a:xfrm>
        </p:grpSpPr>
        <p:sp>
          <p:nvSpPr>
            <p:cNvPr id="173" name="Google Shape;173;p6"/>
            <p:cNvSpPr/>
            <p:nvPr/>
          </p:nvSpPr>
          <p:spPr>
            <a:xfrm>
              <a:off x="0" y="0"/>
              <a:ext cx="660400" cy="1700386"/>
            </a:xfrm>
            <a:custGeom>
              <a:avLst/>
              <a:gdLst/>
              <a:ahLst/>
              <a:cxnLst/>
              <a:rect l="l" t="t" r="r" b="b"/>
              <a:pathLst>
                <a:path w="660400" h="1700386" extrusionOk="0">
                  <a:moveTo>
                    <a:pt x="220252" y="1681317"/>
                  </a:moveTo>
                  <a:cubicBezTo>
                    <a:pt x="254109" y="1692831"/>
                    <a:pt x="292600" y="1700386"/>
                    <a:pt x="330378" y="1700386"/>
                  </a:cubicBezTo>
                  <a:cubicBezTo>
                    <a:pt x="368157" y="1700386"/>
                    <a:pt x="404509" y="1693909"/>
                    <a:pt x="438009" y="1682396"/>
                  </a:cubicBezTo>
                  <a:cubicBezTo>
                    <a:pt x="438723" y="1682036"/>
                    <a:pt x="439435" y="1682036"/>
                    <a:pt x="440148" y="1681677"/>
                  </a:cubicBezTo>
                  <a:cubicBezTo>
                    <a:pt x="565955" y="1635621"/>
                    <a:pt x="658618" y="1514007"/>
                    <a:pt x="660400" y="1352169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351165"/>
                  </a:lnTo>
                  <a:cubicBezTo>
                    <a:pt x="1782" y="1514726"/>
                    <a:pt x="93019" y="1636342"/>
                    <a:pt x="220252" y="168131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6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solidFill>
          <a:schemeClr val="accent2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oogle Shape;176;p7"/>
          <p:cNvGrpSpPr/>
          <p:nvPr/>
        </p:nvGrpSpPr>
        <p:grpSpPr>
          <a:xfrm>
            <a:off x="-2780907" y="-3332313"/>
            <a:ext cx="6568142" cy="10644278"/>
            <a:chOff x="1" y="-1"/>
            <a:chExt cx="8757522" cy="14192370"/>
          </a:xfrm>
        </p:grpSpPr>
        <p:grpSp>
          <p:nvGrpSpPr>
            <p:cNvPr id="177" name="Google Shape;177;p7"/>
            <p:cNvGrpSpPr/>
            <p:nvPr/>
          </p:nvGrpSpPr>
          <p:grpSpPr>
            <a:xfrm rot="-13331">
              <a:off x="27420" y="16819"/>
              <a:ext cx="8702685" cy="14158730"/>
              <a:chOff x="0" y="0"/>
              <a:chExt cx="660400" cy="1074430"/>
            </a:xfrm>
          </p:grpSpPr>
          <p:sp>
            <p:nvSpPr>
              <p:cNvPr id="178" name="Google Shape;178;p7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0" name="Google Shape;180;p7"/>
            <p:cNvGrpSpPr/>
            <p:nvPr/>
          </p:nvGrpSpPr>
          <p:grpSpPr>
            <a:xfrm rot="-13343">
              <a:off x="610023" y="680061"/>
              <a:ext cx="7537532" cy="12832238"/>
              <a:chOff x="0" y="0"/>
              <a:chExt cx="660400" cy="1124295"/>
            </a:xfrm>
          </p:grpSpPr>
          <p:sp>
            <p:nvSpPr>
              <p:cNvPr id="181" name="Google Shape;181;p7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3" name="Google Shape;183;p7"/>
            <p:cNvGrpSpPr/>
            <p:nvPr/>
          </p:nvGrpSpPr>
          <p:grpSpPr>
            <a:xfrm rot="-13323">
              <a:off x="1260427" y="1450394"/>
              <a:ext cx="6236666" cy="11291634"/>
              <a:chOff x="0" y="0"/>
              <a:chExt cx="660400" cy="1195670"/>
            </a:xfrm>
          </p:grpSpPr>
          <p:sp>
            <p:nvSpPr>
              <p:cNvPr id="184" name="Google Shape;184;p7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6" name="Google Shape;186;p7"/>
            <p:cNvGrpSpPr/>
            <p:nvPr/>
          </p:nvGrpSpPr>
          <p:grpSpPr>
            <a:xfrm rot="-13347">
              <a:off x="1920864" y="2214399"/>
              <a:ext cx="4915857" cy="9763573"/>
              <a:chOff x="0" y="0"/>
              <a:chExt cx="660400" cy="1311646"/>
            </a:xfrm>
          </p:grpSpPr>
          <p:sp>
            <p:nvSpPr>
              <p:cNvPr id="187" name="Google Shape;187;p7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9" name="Google Shape;189;p7"/>
            <p:cNvGrpSpPr/>
            <p:nvPr/>
          </p:nvGrpSpPr>
          <p:grpSpPr>
            <a:xfrm rot="-13302">
              <a:off x="2475786" y="2839309"/>
              <a:ext cx="3805914" cy="8513853"/>
              <a:chOff x="0" y="0"/>
              <a:chExt cx="660400" cy="1477319"/>
            </a:xfrm>
          </p:grpSpPr>
          <p:sp>
            <p:nvSpPr>
              <p:cNvPr id="190" name="Google Shape;190;p7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2" name="Google Shape;192;p7"/>
            <p:cNvGrpSpPr/>
            <p:nvPr/>
          </p:nvGrpSpPr>
          <p:grpSpPr>
            <a:xfrm rot="-13338">
              <a:off x="2957506" y="3436733"/>
              <a:ext cx="2842515" cy="7318857"/>
              <a:chOff x="0" y="0"/>
              <a:chExt cx="660400" cy="1700386"/>
            </a:xfrm>
          </p:grpSpPr>
          <p:sp>
            <p:nvSpPr>
              <p:cNvPr id="193" name="Google Shape;193;p7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95" name="Google Shape;195;p7"/>
          <p:cNvGrpSpPr/>
          <p:nvPr/>
        </p:nvGrpSpPr>
        <p:grpSpPr>
          <a:xfrm>
            <a:off x="15024495" y="6273862"/>
            <a:ext cx="6527014" cy="10619048"/>
            <a:chOff x="5" y="9"/>
            <a:chExt cx="8702685" cy="14158731"/>
          </a:xfrm>
        </p:grpSpPr>
        <p:grpSp>
          <p:nvGrpSpPr>
            <p:cNvPr id="196" name="Google Shape;196;p7"/>
            <p:cNvGrpSpPr/>
            <p:nvPr/>
          </p:nvGrpSpPr>
          <p:grpSpPr>
            <a:xfrm rot="10800000">
              <a:off x="5" y="9"/>
              <a:ext cx="8702685" cy="14158731"/>
              <a:chOff x="0" y="0"/>
              <a:chExt cx="660400" cy="1074430"/>
            </a:xfrm>
          </p:grpSpPr>
          <p:sp>
            <p:nvSpPr>
              <p:cNvPr id="197" name="Google Shape;197;p7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9" name="Google Shape;199;p7"/>
            <p:cNvGrpSpPr/>
            <p:nvPr/>
          </p:nvGrpSpPr>
          <p:grpSpPr>
            <a:xfrm rot="10800000">
              <a:off x="582569" y="663232"/>
              <a:ext cx="7537541" cy="12832253"/>
              <a:chOff x="0" y="0"/>
              <a:chExt cx="660400" cy="1124295"/>
            </a:xfrm>
          </p:grpSpPr>
          <p:sp>
            <p:nvSpPr>
              <p:cNvPr id="200" name="Google Shape;200;p7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2" name="Google Shape;202;p7"/>
            <p:cNvGrpSpPr/>
            <p:nvPr/>
          </p:nvGrpSpPr>
          <p:grpSpPr>
            <a:xfrm rot="10800000">
              <a:off x="1233052" y="1433623"/>
              <a:ext cx="6236619" cy="11291549"/>
              <a:chOff x="0" y="0"/>
              <a:chExt cx="660400" cy="1195670"/>
            </a:xfrm>
          </p:grpSpPr>
          <p:sp>
            <p:nvSpPr>
              <p:cNvPr id="203" name="Google Shape;203;p7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5" name="Google Shape;205;p7"/>
            <p:cNvGrpSpPr/>
            <p:nvPr/>
          </p:nvGrpSpPr>
          <p:grpSpPr>
            <a:xfrm rot="10800000">
              <a:off x="1893450" y="2197651"/>
              <a:ext cx="4915819" cy="9763499"/>
              <a:chOff x="0" y="0"/>
              <a:chExt cx="660400" cy="1311646"/>
            </a:xfrm>
          </p:grpSpPr>
          <p:sp>
            <p:nvSpPr>
              <p:cNvPr id="206" name="Google Shape;206;p7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8" name="Google Shape;208;p7"/>
            <p:cNvGrpSpPr/>
            <p:nvPr/>
          </p:nvGrpSpPr>
          <p:grpSpPr>
            <a:xfrm rot="10800000">
              <a:off x="2448404" y="2822477"/>
              <a:ext cx="3805885" cy="8513789"/>
              <a:chOff x="0" y="0"/>
              <a:chExt cx="660400" cy="1477319"/>
            </a:xfrm>
          </p:grpSpPr>
          <p:sp>
            <p:nvSpPr>
              <p:cNvPr id="209" name="Google Shape;209;p7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1" name="Google Shape;211;p7"/>
            <p:cNvGrpSpPr/>
            <p:nvPr/>
          </p:nvGrpSpPr>
          <p:grpSpPr>
            <a:xfrm rot="10800000">
              <a:off x="2930052" y="3419853"/>
              <a:ext cx="2842560" cy="7318971"/>
              <a:chOff x="0" y="0"/>
              <a:chExt cx="660400" cy="1700386"/>
            </a:xfrm>
          </p:grpSpPr>
          <p:sp>
            <p:nvSpPr>
              <p:cNvPr id="212" name="Google Shape;212;p7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7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14" name="Google Shape;214;p7"/>
          <p:cNvGrpSpPr/>
          <p:nvPr/>
        </p:nvGrpSpPr>
        <p:grpSpPr>
          <a:xfrm>
            <a:off x="1028700" y="1028700"/>
            <a:ext cx="16230707" cy="8229655"/>
            <a:chOff x="0" y="0"/>
            <a:chExt cx="4274726" cy="2167467"/>
          </a:xfrm>
        </p:grpSpPr>
        <p:sp>
          <p:nvSpPr>
            <p:cNvPr id="215" name="Google Shape;215;p7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 extrusionOk="0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216" name="Google Shape;216;p7"/>
            <p:cNvSpPr txBox="1"/>
            <p:nvPr/>
          </p:nvSpPr>
          <p:spPr>
            <a:xfrm>
              <a:off x="0" y="0"/>
              <a:ext cx="812700" cy="81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97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7" name="Google Shape;217;p7"/>
          <p:cNvSpPr/>
          <p:nvPr/>
        </p:nvSpPr>
        <p:spPr>
          <a:xfrm>
            <a:off x="1509264" y="1566144"/>
            <a:ext cx="15312799" cy="7237795"/>
          </a:xfrm>
          <a:custGeom>
            <a:avLst/>
            <a:gdLst/>
            <a:ahLst/>
            <a:cxnLst/>
            <a:rect l="l" t="t" r="r" b="b"/>
            <a:pathLst>
              <a:path w="4032974" h="1906238" extrusionOk="0">
                <a:moveTo>
                  <a:pt x="0" y="0"/>
                </a:moveTo>
                <a:lnTo>
                  <a:pt x="4032974" y="0"/>
                </a:lnTo>
                <a:lnTo>
                  <a:pt x="4032974" y="1906238"/>
                </a:lnTo>
                <a:lnTo>
                  <a:pt x="0" y="1906238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57150" cap="flat" cmpd="sng">
            <a:solidFill>
              <a:srgbClr val="B89D4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p7"/>
          <p:cNvSpPr txBox="1">
            <a:spLocks noGrp="1"/>
          </p:cNvSpPr>
          <p:nvPr>
            <p:ph type="title"/>
          </p:nvPr>
        </p:nvSpPr>
        <p:spPr>
          <a:xfrm>
            <a:off x="2075225" y="1756325"/>
            <a:ext cx="13780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Calibri"/>
              <a:buNone/>
              <a:defRPr sz="7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7"/>
          <p:cNvSpPr txBox="1">
            <a:spLocks noGrp="1"/>
          </p:cNvSpPr>
          <p:nvPr>
            <p:ph type="body" idx="1"/>
          </p:nvPr>
        </p:nvSpPr>
        <p:spPr>
          <a:xfrm>
            <a:off x="4055550" y="4185700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20" name="Google Shape;220;p7"/>
          <p:cNvSpPr txBox="1">
            <a:spLocks noGrp="1"/>
          </p:cNvSpPr>
          <p:nvPr>
            <p:ph type="body" idx="2"/>
          </p:nvPr>
        </p:nvSpPr>
        <p:spPr>
          <a:xfrm>
            <a:off x="8243375" y="4185700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8"/>
          <p:cNvSpPr txBox="1">
            <a:spLocks noGrp="1"/>
          </p:cNvSpPr>
          <p:nvPr>
            <p:ph type="title"/>
          </p:nvPr>
        </p:nvSpPr>
        <p:spPr>
          <a:xfrm>
            <a:off x="976025" y="988025"/>
            <a:ext cx="1400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23" name="Google Shape;223;p8"/>
          <p:cNvGrpSpPr/>
          <p:nvPr/>
        </p:nvGrpSpPr>
        <p:grpSpPr>
          <a:xfrm rot="10786707">
            <a:off x="15095529" y="-7266473"/>
            <a:ext cx="6527063" cy="10619128"/>
            <a:chOff x="5" y="9"/>
            <a:chExt cx="8702685" cy="14158731"/>
          </a:xfrm>
        </p:grpSpPr>
        <p:grpSp>
          <p:nvGrpSpPr>
            <p:cNvPr id="224" name="Google Shape;224;p8"/>
            <p:cNvGrpSpPr/>
            <p:nvPr/>
          </p:nvGrpSpPr>
          <p:grpSpPr>
            <a:xfrm rot="10800000">
              <a:off x="5" y="9"/>
              <a:ext cx="8702685" cy="14158731"/>
              <a:chOff x="0" y="0"/>
              <a:chExt cx="660400" cy="1074430"/>
            </a:xfrm>
          </p:grpSpPr>
          <p:sp>
            <p:nvSpPr>
              <p:cNvPr id="225" name="Google Shape;225;p8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8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7" name="Google Shape;227;p8"/>
            <p:cNvGrpSpPr/>
            <p:nvPr/>
          </p:nvGrpSpPr>
          <p:grpSpPr>
            <a:xfrm rot="10800000">
              <a:off x="582569" y="585000"/>
              <a:ext cx="7537541" cy="12832253"/>
              <a:chOff x="0" y="0"/>
              <a:chExt cx="660400" cy="1124295"/>
            </a:xfrm>
          </p:grpSpPr>
          <p:sp>
            <p:nvSpPr>
              <p:cNvPr id="228" name="Google Shape;228;p8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8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0" name="Google Shape;230;p8"/>
            <p:cNvGrpSpPr/>
            <p:nvPr/>
          </p:nvGrpSpPr>
          <p:grpSpPr>
            <a:xfrm rot="10800000">
              <a:off x="1233052" y="1309633"/>
              <a:ext cx="6236619" cy="11291549"/>
              <a:chOff x="0" y="0"/>
              <a:chExt cx="660400" cy="1195670"/>
            </a:xfrm>
          </p:grpSpPr>
          <p:sp>
            <p:nvSpPr>
              <p:cNvPr id="231" name="Google Shape;231;p8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8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3" name="Google Shape;233;p8"/>
            <p:cNvGrpSpPr/>
            <p:nvPr/>
          </p:nvGrpSpPr>
          <p:grpSpPr>
            <a:xfrm rot="10800000">
              <a:off x="1893450" y="2171675"/>
              <a:ext cx="4915819" cy="9763499"/>
              <a:chOff x="0" y="0"/>
              <a:chExt cx="660400" cy="1311646"/>
            </a:xfrm>
          </p:grpSpPr>
          <p:sp>
            <p:nvSpPr>
              <p:cNvPr id="234" name="Google Shape;234;p8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8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6" name="Google Shape;236;p8"/>
            <p:cNvGrpSpPr/>
            <p:nvPr/>
          </p:nvGrpSpPr>
          <p:grpSpPr>
            <a:xfrm rot="10800000">
              <a:off x="2448404" y="2794214"/>
              <a:ext cx="3805885" cy="8513789"/>
              <a:chOff x="0" y="0"/>
              <a:chExt cx="660400" cy="1477319"/>
            </a:xfrm>
          </p:grpSpPr>
          <p:sp>
            <p:nvSpPr>
              <p:cNvPr id="237" name="Google Shape;237;p8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8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9" name="Google Shape;239;p8"/>
            <p:cNvGrpSpPr/>
            <p:nvPr/>
          </p:nvGrpSpPr>
          <p:grpSpPr>
            <a:xfrm rot="10800000">
              <a:off x="2930052" y="3421392"/>
              <a:ext cx="2842560" cy="7318971"/>
              <a:chOff x="0" y="0"/>
              <a:chExt cx="660400" cy="1700386"/>
            </a:xfrm>
          </p:grpSpPr>
          <p:sp>
            <p:nvSpPr>
              <p:cNvPr id="240" name="Google Shape;240;p8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8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42" name="Google Shape;242;p8"/>
          <p:cNvGrpSpPr/>
          <p:nvPr/>
        </p:nvGrpSpPr>
        <p:grpSpPr>
          <a:xfrm rot="10800000">
            <a:off x="-3774272" y="7182334"/>
            <a:ext cx="6526997" cy="10619021"/>
            <a:chOff x="0" y="0"/>
            <a:chExt cx="660400" cy="1074430"/>
          </a:xfrm>
        </p:grpSpPr>
        <p:sp>
          <p:nvSpPr>
            <p:cNvPr id="243" name="Google Shape;243;p8"/>
            <p:cNvSpPr/>
            <p:nvPr/>
          </p:nvSpPr>
          <p:spPr>
            <a:xfrm>
              <a:off x="0" y="0"/>
              <a:ext cx="660400" cy="1074430"/>
            </a:xfrm>
            <a:custGeom>
              <a:avLst/>
              <a:gdLst/>
              <a:ahLst/>
              <a:cxnLst/>
              <a:rect l="l" t="t" r="r" b="b"/>
              <a:pathLst>
                <a:path w="660400" h="1074430" extrusionOk="0">
                  <a:moveTo>
                    <a:pt x="220252" y="1055361"/>
                  </a:moveTo>
                  <a:cubicBezTo>
                    <a:pt x="254109" y="1066875"/>
                    <a:pt x="292600" y="1074430"/>
                    <a:pt x="330378" y="1074430"/>
                  </a:cubicBezTo>
                  <a:cubicBezTo>
                    <a:pt x="368157" y="1074430"/>
                    <a:pt x="404509" y="1067953"/>
                    <a:pt x="438009" y="1056439"/>
                  </a:cubicBezTo>
                  <a:cubicBezTo>
                    <a:pt x="438723" y="1056080"/>
                    <a:pt x="439435" y="1056080"/>
                    <a:pt x="440148" y="1055720"/>
                  </a:cubicBezTo>
                  <a:cubicBezTo>
                    <a:pt x="565955" y="1009665"/>
                    <a:pt x="658618" y="888051"/>
                    <a:pt x="660400" y="740117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39567"/>
                  </a:lnTo>
                  <a:cubicBezTo>
                    <a:pt x="1782" y="888770"/>
                    <a:pt x="93019" y="1010385"/>
                    <a:pt x="220252" y="105536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8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5" name="Google Shape;245;p8"/>
          <p:cNvGrpSpPr/>
          <p:nvPr/>
        </p:nvGrpSpPr>
        <p:grpSpPr>
          <a:xfrm rot="10800000">
            <a:off x="-3337366" y="7621049"/>
            <a:ext cx="5653156" cy="9624190"/>
            <a:chOff x="0" y="0"/>
            <a:chExt cx="660400" cy="1124295"/>
          </a:xfrm>
        </p:grpSpPr>
        <p:sp>
          <p:nvSpPr>
            <p:cNvPr id="246" name="Google Shape;246;p8"/>
            <p:cNvSpPr/>
            <p:nvPr/>
          </p:nvSpPr>
          <p:spPr>
            <a:xfrm>
              <a:off x="0" y="0"/>
              <a:ext cx="660400" cy="1124295"/>
            </a:xfrm>
            <a:custGeom>
              <a:avLst/>
              <a:gdLst/>
              <a:ahLst/>
              <a:cxnLst/>
              <a:rect l="l" t="t" r="r" b="b"/>
              <a:pathLst>
                <a:path w="660400" h="1124295" extrusionOk="0">
                  <a:moveTo>
                    <a:pt x="220252" y="1105226"/>
                  </a:moveTo>
                  <a:cubicBezTo>
                    <a:pt x="254109" y="1116739"/>
                    <a:pt x="292600" y="1124295"/>
                    <a:pt x="330378" y="1124295"/>
                  </a:cubicBezTo>
                  <a:cubicBezTo>
                    <a:pt x="368157" y="1124295"/>
                    <a:pt x="404509" y="1117818"/>
                    <a:pt x="438009" y="1106304"/>
                  </a:cubicBezTo>
                  <a:cubicBezTo>
                    <a:pt x="438723" y="1105945"/>
                    <a:pt x="439435" y="1105945"/>
                    <a:pt x="440148" y="1105585"/>
                  </a:cubicBezTo>
                  <a:cubicBezTo>
                    <a:pt x="565955" y="1059530"/>
                    <a:pt x="658618" y="937916"/>
                    <a:pt x="660400" y="78887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88288"/>
                  </a:lnTo>
                  <a:cubicBezTo>
                    <a:pt x="1782" y="938635"/>
                    <a:pt x="93019" y="1060250"/>
                    <a:pt x="220252" y="1105226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8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8" name="Google Shape;248;p8"/>
          <p:cNvGrpSpPr/>
          <p:nvPr/>
        </p:nvGrpSpPr>
        <p:grpSpPr>
          <a:xfrm rot="10800000">
            <a:off x="-2849520" y="8164496"/>
            <a:ext cx="4677481" cy="8468691"/>
            <a:chOff x="0" y="0"/>
            <a:chExt cx="660400" cy="1195670"/>
          </a:xfrm>
        </p:grpSpPr>
        <p:sp>
          <p:nvSpPr>
            <p:cNvPr id="249" name="Google Shape;249;p8"/>
            <p:cNvSpPr/>
            <p:nvPr/>
          </p:nvSpPr>
          <p:spPr>
            <a:xfrm>
              <a:off x="0" y="0"/>
              <a:ext cx="660400" cy="1195670"/>
            </a:xfrm>
            <a:custGeom>
              <a:avLst/>
              <a:gdLst/>
              <a:ahLst/>
              <a:cxnLst/>
              <a:rect l="l" t="t" r="r" b="b"/>
              <a:pathLst>
                <a:path w="660400" h="1195670" extrusionOk="0">
                  <a:moveTo>
                    <a:pt x="220252" y="1176601"/>
                  </a:moveTo>
                  <a:cubicBezTo>
                    <a:pt x="254109" y="1188114"/>
                    <a:pt x="292600" y="1195670"/>
                    <a:pt x="330378" y="1195670"/>
                  </a:cubicBezTo>
                  <a:cubicBezTo>
                    <a:pt x="368157" y="1195670"/>
                    <a:pt x="404509" y="1189193"/>
                    <a:pt x="438009" y="1177679"/>
                  </a:cubicBezTo>
                  <a:cubicBezTo>
                    <a:pt x="438723" y="1177320"/>
                    <a:pt x="439435" y="1177320"/>
                    <a:pt x="440148" y="1176960"/>
                  </a:cubicBezTo>
                  <a:cubicBezTo>
                    <a:pt x="565955" y="1130905"/>
                    <a:pt x="658618" y="1009291"/>
                    <a:pt x="660400" y="858663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858026"/>
                  </a:lnTo>
                  <a:cubicBezTo>
                    <a:pt x="1782" y="1010010"/>
                    <a:pt x="93019" y="1131625"/>
                    <a:pt x="220252" y="117660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8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1" name="Google Shape;251;p8"/>
          <p:cNvGrpSpPr/>
          <p:nvPr/>
        </p:nvGrpSpPr>
        <p:grpSpPr>
          <a:xfrm rot="10800000">
            <a:off x="-2354222" y="8737513"/>
            <a:ext cx="3686881" cy="7322657"/>
            <a:chOff x="0" y="0"/>
            <a:chExt cx="660400" cy="1311646"/>
          </a:xfrm>
        </p:grpSpPr>
        <p:sp>
          <p:nvSpPr>
            <p:cNvPr id="252" name="Google Shape;252;p8"/>
            <p:cNvSpPr/>
            <p:nvPr/>
          </p:nvSpPr>
          <p:spPr>
            <a:xfrm>
              <a:off x="0" y="0"/>
              <a:ext cx="660400" cy="1311646"/>
            </a:xfrm>
            <a:custGeom>
              <a:avLst/>
              <a:gdLst/>
              <a:ahLst/>
              <a:cxnLst/>
              <a:rect l="l" t="t" r="r" b="b"/>
              <a:pathLst>
                <a:path w="660400" h="1311646" extrusionOk="0">
                  <a:moveTo>
                    <a:pt x="220252" y="1292577"/>
                  </a:moveTo>
                  <a:cubicBezTo>
                    <a:pt x="254109" y="1304091"/>
                    <a:pt x="292600" y="1311646"/>
                    <a:pt x="330378" y="1311646"/>
                  </a:cubicBezTo>
                  <a:cubicBezTo>
                    <a:pt x="368157" y="1311646"/>
                    <a:pt x="404509" y="1305169"/>
                    <a:pt x="438009" y="1293656"/>
                  </a:cubicBezTo>
                  <a:cubicBezTo>
                    <a:pt x="438723" y="1293296"/>
                    <a:pt x="439435" y="1293296"/>
                    <a:pt x="440148" y="1292937"/>
                  </a:cubicBezTo>
                  <a:cubicBezTo>
                    <a:pt x="565955" y="1246881"/>
                    <a:pt x="658618" y="1125267"/>
                    <a:pt x="660400" y="97206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971342"/>
                  </a:lnTo>
                  <a:cubicBezTo>
                    <a:pt x="1782" y="1125986"/>
                    <a:pt x="93019" y="1247601"/>
                    <a:pt x="220252" y="129257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8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4" name="Google Shape;254;p8"/>
          <p:cNvGrpSpPr/>
          <p:nvPr/>
        </p:nvGrpSpPr>
        <p:grpSpPr>
          <a:xfrm rot="10800000">
            <a:off x="-1938023" y="9277886"/>
            <a:ext cx="2854447" cy="6385416"/>
            <a:chOff x="0" y="0"/>
            <a:chExt cx="660400" cy="1477319"/>
          </a:xfrm>
        </p:grpSpPr>
        <p:sp>
          <p:nvSpPr>
            <p:cNvPr id="255" name="Google Shape;255;p8"/>
            <p:cNvSpPr/>
            <p:nvPr/>
          </p:nvSpPr>
          <p:spPr>
            <a:xfrm>
              <a:off x="0" y="0"/>
              <a:ext cx="660400" cy="1477319"/>
            </a:xfrm>
            <a:custGeom>
              <a:avLst/>
              <a:gdLst/>
              <a:ahLst/>
              <a:cxnLst/>
              <a:rect l="l" t="t" r="r" b="b"/>
              <a:pathLst>
                <a:path w="660400" h="1477319" extrusionOk="0">
                  <a:moveTo>
                    <a:pt x="220252" y="1458250"/>
                  </a:moveTo>
                  <a:cubicBezTo>
                    <a:pt x="254109" y="1469763"/>
                    <a:pt x="292600" y="1477319"/>
                    <a:pt x="330378" y="1477319"/>
                  </a:cubicBezTo>
                  <a:cubicBezTo>
                    <a:pt x="368157" y="1477319"/>
                    <a:pt x="404509" y="1470842"/>
                    <a:pt x="438009" y="1459328"/>
                  </a:cubicBezTo>
                  <a:cubicBezTo>
                    <a:pt x="438723" y="1458968"/>
                    <a:pt x="439435" y="1458968"/>
                    <a:pt x="440148" y="1458609"/>
                  </a:cubicBezTo>
                  <a:cubicBezTo>
                    <a:pt x="565955" y="1412554"/>
                    <a:pt x="658618" y="1290940"/>
                    <a:pt x="660400" y="1134056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133214"/>
                  </a:lnTo>
                  <a:cubicBezTo>
                    <a:pt x="1782" y="1291659"/>
                    <a:pt x="93019" y="1413274"/>
                    <a:pt x="220252" y="145825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8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7" name="Google Shape;257;p8"/>
          <p:cNvGrpSpPr/>
          <p:nvPr/>
        </p:nvGrpSpPr>
        <p:grpSpPr>
          <a:xfrm rot="10800000">
            <a:off x="-1576736" y="9748386"/>
            <a:ext cx="2131903" cy="5489186"/>
            <a:chOff x="0" y="0"/>
            <a:chExt cx="660400" cy="1700386"/>
          </a:xfrm>
        </p:grpSpPr>
        <p:sp>
          <p:nvSpPr>
            <p:cNvPr id="258" name="Google Shape;258;p8"/>
            <p:cNvSpPr/>
            <p:nvPr/>
          </p:nvSpPr>
          <p:spPr>
            <a:xfrm>
              <a:off x="0" y="0"/>
              <a:ext cx="660400" cy="1700386"/>
            </a:xfrm>
            <a:custGeom>
              <a:avLst/>
              <a:gdLst/>
              <a:ahLst/>
              <a:cxnLst/>
              <a:rect l="l" t="t" r="r" b="b"/>
              <a:pathLst>
                <a:path w="660400" h="1700386" extrusionOk="0">
                  <a:moveTo>
                    <a:pt x="220252" y="1681317"/>
                  </a:moveTo>
                  <a:cubicBezTo>
                    <a:pt x="254109" y="1692831"/>
                    <a:pt x="292600" y="1700386"/>
                    <a:pt x="330378" y="1700386"/>
                  </a:cubicBezTo>
                  <a:cubicBezTo>
                    <a:pt x="368157" y="1700386"/>
                    <a:pt x="404509" y="1693909"/>
                    <a:pt x="438009" y="1682396"/>
                  </a:cubicBezTo>
                  <a:cubicBezTo>
                    <a:pt x="438723" y="1682036"/>
                    <a:pt x="439435" y="1682036"/>
                    <a:pt x="440148" y="1681677"/>
                  </a:cubicBezTo>
                  <a:cubicBezTo>
                    <a:pt x="565955" y="1635621"/>
                    <a:pt x="658618" y="1514007"/>
                    <a:pt x="660400" y="1352169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351165"/>
                  </a:lnTo>
                  <a:cubicBezTo>
                    <a:pt x="1782" y="1514726"/>
                    <a:pt x="93019" y="1636342"/>
                    <a:pt x="220252" y="168131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8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9"/>
          <p:cNvSpPr txBox="1">
            <a:spLocks noGrp="1"/>
          </p:cNvSpPr>
          <p:nvPr>
            <p:ph type="title"/>
          </p:nvPr>
        </p:nvSpPr>
        <p:spPr>
          <a:xfrm>
            <a:off x="1217550" y="856725"/>
            <a:ext cx="15852900" cy="11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Calibri"/>
              <a:buNone/>
              <a:defRPr sz="75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9"/>
          <p:cNvSpPr txBox="1">
            <a:spLocks noGrp="1"/>
          </p:cNvSpPr>
          <p:nvPr>
            <p:ph type="body" idx="1"/>
          </p:nvPr>
        </p:nvSpPr>
        <p:spPr>
          <a:xfrm>
            <a:off x="6006950" y="3353475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grpSp>
        <p:nvGrpSpPr>
          <p:cNvPr id="263" name="Google Shape;263;p9"/>
          <p:cNvGrpSpPr/>
          <p:nvPr/>
        </p:nvGrpSpPr>
        <p:grpSpPr>
          <a:xfrm rot="10786707">
            <a:off x="15095529" y="-7266473"/>
            <a:ext cx="6527063" cy="10619128"/>
            <a:chOff x="5" y="9"/>
            <a:chExt cx="8702685" cy="14158731"/>
          </a:xfrm>
        </p:grpSpPr>
        <p:grpSp>
          <p:nvGrpSpPr>
            <p:cNvPr id="264" name="Google Shape;264;p9"/>
            <p:cNvGrpSpPr/>
            <p:nvPr/>
          </p:nvGrpSpPr>
          <p:grpSpPr>
            <a:xfrm rot="10800000">
              <a:off x="5" y="9"/>
              <a:ext cx="8702685" cy="14158731"/>
              <a:chOff x="0" y="0"/>
              <a:chExt cx="660400" cy="1074430"/>
            </a:xfrm>
          </p:grpSpPr>
          <p:sp>
            <p:nvSpPr>
              <p:cNvPr id="265" name="Google Shape;265;p9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9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7" name="Google Shape;267;p9"/>
            <p:cNvGrpSpPr/>
            <p:nvPr/>
          </p:nvGrpSpPr>
          <p:grpSpPr>
            <a:xfrm rot="10800000">
              <a:off x="582569" y="585000"/>
              <a:ext cx="7537541" cy="12832253"/>
              <a:chOff x="0" y="0"/>
              <a:chExt cx="660400" cy="1124295"/>
            </a:xfrm>
          </p:grpSpPr>
          <p:sp>
            <p:nvSpPr>
              <p:cNvPr id="268" name="Google Shape;268;p9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9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0" name="Google Shape;270;p9"/>
            <p:cNvGrpSpPr/>
            <p:nvPr/>
          </p:nvGrpSpPr>
          <p:grpSpPr>
            <a:xfrm rot="10800000">
              <a:off x="1233052" y="1309633"/>
              <a:ext cx="6236619" cy="11291549"/>
              <a:chOff x="0" y="0"/>
              <a:chExt cx="660400" cy="1195670"/>
            </a:xfrm>
          </p:grpSpPr>
          <p:sp>
            <p:nvSpPr>
              <p:cNvPr id="271" name="Google Shape;271;p9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9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3" name="Google Shape;273;p9"/>
            <p:cNvGrpSpPr/>
            <p:nvPr/>
          </p:nvGrpSpPr>
          <p:grpSpPr>
            <a:xfrm rot="10800000">
              <a:off x="1893450" y="2171675"/>
              <a:ext cx="4915819" cy="9763499"/>
              <a:chOff x="0" y="0"/>
              <a:chExt cx="660400" cy="1311646"/>
            </a:xfrm>
          </p:grpSpPr>
          <p:sp>
            <p:nvSpPr>
              <p:cNvPr id="274" name="Google Shape;274;p9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9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6" name="Google Shape;276;p9"/>
            <p:cNvGrpSpPr/>
            <p:nvPr/>
          </p:nvGrpSpPr>
          <p:grpSpPr>
            <a:xfrm rot="10800000">
              <a:off x="2448404" y="2794214"/>
              <a:ext cx="3805885" cy="8513789"/>
              <a:chOff x="0" y="0"/>
              <a:chExt cx="660400" cy="1477319"/>
            </a:xfrm>
          </p:grpSpPr>
          <p:sp>
            <p:nvSpPr>
              <p:cNvPr id="277" name="Google Shape;277;p9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9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9" name="Google Shape;279;p9"/>
            <p:cNvGrpSpPr/>
            <p:nvPr/>
          </p:nvGrpSpPr>
          <p:grpSpPr>
            <a:xfrm rot="10800000">
              <a:off x="2930052" y="3421392"/>
              <a:ext cx="2842560" cy="7318971"/>
              <a:chOff x="0" y="0"/>
              <a:chExt cx="660400" cy="1700386"/>
            </a:xfrm>
          </p:grpSpPr>
          <p:sp>
            <p:nvSpPr>
              <p:cNvPr id="280" name="Google Shape;280;p9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9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82" name="Google Shape;282;p9"/>
          <p:cNvGrpSpPr/>
          <p:nvPr/>
        </p:nvGrpSpPr>
        <p:grpSpPr>
          <a:xfrm rot="10800000">
            <a:off x="-3774272" y="7182334"/>
            <a:ext cx="6526997" cy="10619021"/>
            <a:chOff x="0" y="0"/>
            <a:chExt cx="660400" cy="1074430"/>
          </a:xfrm>
        </p:grpSpPr>
        <p:sp>
          <p:nvSpPr>
            <p:cNvPr id="283" name="Google Shape;283;p9"/>
            <p:cNvSpPr/>
            <p:nvPr/>
          </p:nvSpPr>
          <p:spPr>
            <a:xfrm>
              <a:off x="0" y="0"/>
              <a:ext cx="660400" cy="1074430"/>
            </a:xfrm>
            <a:custGeom>
              <a:avLst/>
              <a:gdLst/>
              <a:ahLst/>
              <a:cxnLst/>
              <a:rect l="l" t="t" r="r" b="b"/>
              <a:pathLst>
                <a:path w="660400" h="1074430" extrusionOk="0">
                  <a:moveTo>
                    <a:pt x="220252" y="1055361"/>
                  </a:moveTo>
                  <a:cubicBezTo>
                    <a:pt x="254109" y="1066875"/>
                    <a:pt x="292600" y="1074430"/>
                    <a:pt x="330378" y="1074430"/>
                  </a:cubicBezTo>
                  <a:cubicBezTo>
                    <a:pt x="368157" y="1074430"/>
                    <a:pt x="404509" y="1067953"/>
                    <a:pt x="438009" y="1056439"/>
                  </a:cubicBezTo>
                  <a:cubicBezTo>
                    <a:pt x="438723" y="1056080"/>
                    <a:pt x="439435" y="1056080"/>
                    <a:pt x="440148" y="1055720"/>
                  </a:cubicBezTo>
                  <a:cubicBezTo>
                    <a:pt x="565955" y="1009665"/>
                    <a:pt x="658618" y="888051"/>
                    <a:pt x="660400" y="740117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39567"/>
                  </a:lnTo>
                  <a:cubicBezTo>
                    <a:pt x="1782" y="888770"/>
                    <a:pt x="93019" y="1010385"/>
                    <a:pt x="220252" y="105536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9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5" name="Google Shape;285;p9"/>
          <p:cNvGrpSpPr/>
          <p:nvPr/>
        </p:nvGrpSpPr>
        <p:grpSpPr>
          <a:xfrm rot="10800000">
            <a:off x="-3337366" y="7621049"/>
            <a:ext cx="5653156" cy="9624190"/>
            <a:chOff x="0" y="0"/>
            <a:chExt cx="660400" cy="1124295"/>
          </a:xfrm>
        </p:grpSpPr>
        <p:sp>
          <p:nvSpPr>
            <p:cNvPr id="286" name="Google Shape;286;p9"/>
            <p:cNvSpPr/>
            <p:nvPr/>
          </p:nvSpPr>
          <p:spPr>
            <a:xfrm>
              <a:off x="0" y="0"/>
              <a:ext cx="660400" cy="1124295"/>
            </a:xfrm>
            <a:custGeom>
              <a:avLst/>
              <a:gdLst/>
              <a:ahLst/>
              <a:cxnLst/>
              <a:rect l="l" t="t" r="r" b="b"/>
              <a:pathLst>
                <a:path w="660400" h="1124295" extrusionOk="0">
                  <a:moveTo>
                    <a:pt x="220252" y="1105226"/>
                  </a:moveTo>
                  <a:cubicBezTo>
                    <a:pt x="254109" y="1116739"/>
                    <a:pt x="292600" y="1124295"/>
                    <a:pt x="330378" y="1124295"/>
                  </a:cubicBezTo>
                  <a:cubicBezTo>
                    <a:pt x="368157" y="1124295"/>
                    <a:pt x="404509" y="1117818"/>
                    <a:pt x="438009" y="1106304"/>
                  </a:cubicBezTo>
                  <a:cubicBezTo>
                    <a:pt x="438723" y="1105945"/>
                    <a:pt x="439435" y="1105945"/>
                    <a:pt x="440148" y="1105585"/>
                  </a:cubicBezTo>
                  <a:cubicBezTo>
                    <a:pt x="565955" y="1059530"/>
                    <a:pt x="658618" y="937916"/>
                    <a:pt x="660400" y="78887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88288"/>
                  </a:lnTo>
                  <a:cubicBezTo>
                    <a:pt x="1782" y="938635"/>
                    <a:pt x="93019" y="1060250"/>
                    <a:pt x="220252" y="1105226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9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8" name="Google Shape;288;p9"/>
          <p:cNvGrpSpPr/>
          <p:nvPr/>
        </p:nvGrpSpPr>
        <p:grpSpPr>
          <a:xfrm rot="10800000">
            <a:off x="-2849520" y="8164496"/>
            <a:ext cx="4677481" cy="8468691"/>
            <a:chOff x="0" y="0"/>
            <a:chExt cx="660400" cy="1195670"/>
          </a:xfrm>
        </p:grpSpPr>
        <p:sp>
          <p:nvSpPr>
            <p:cNvPr id="289" name="Google Shape;289;p9"/>
            <p:cNvSpPr/>
            <p:nvPr/>
          </p:nvSpPr>
          <p:spPr>
            <a:xfrm>
              <a:off x="0" y="0"/>
              <a:ext cx="660400" cy="1195670"/>
            </a:xfrm>
            <a:custGeom>
              <a:avLst/>
              <a:gdLst/>
              <a:ahLst/>
              <a:cxnLst/>
              <a:rect l="l" t="t" r="r" b="b"/>
              <a:pathLst>
                <a:path w="660400" h="1195670" extrusionOk="0">
                  <a:moveTo>
                    <a:pt x="220252" y="1176601"/>
                  </a:moveTo>
                  <a:cubicBezTo>
                    <a:pt x="254109" y="1188114"/>
                    <a:pt x="292600" y="1195670"/>
                    <a:pt x="330378" y="1195670"/>
                  </a:cubicBezTo>
                  <a:cubicBezTo>
                    <a:pt x="368157" y="1195670"/>
                    <a:pt x="404509" y="1189193"/>
                    <a:pt x="438009" y="1177679"/>
                  </a:cubicBezTo>
                  <a:cubicBezTo>
                    <a:pt x="438723" y="1177320"/>
                    <a:pt x="439435" y="1177320"/>
                    <a:pt x="440148" y="1176960"/>
                  </a:cubicBezTo>
                  <a:cubicBezTo>
                    <a:pt x="565955" y="1130905"/>
                    <a:pt x="658618" y="1009291"/>
                    <a:pt x="660400" y="858663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858026"/>
                  </a:lnTo>
                  <a:cubicBezTo>
                    <a:pt x="1782" y="1010010"/>
                    <a:pt x="93019" y="1131625"/>
                    <a:pt x="220252" y="117660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9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1" name="Google Shape;291;p9"/>
          <p:cNvGrpSpPr/>
          <p:nvPr/>
        </p:nvGrpSpPr>
        <p:grpSpPr>
          <a:xfrm rot="10800000">
            <a:off x="-2354222" y="8737513"/>
            <a:ext cx="3686881" cy="7322657"/>
            <a:chOff x="0" y="0"/>
            <a:chExt cx="660400" cy="1311646"/>
          </a:xfrm>
        </p:grpSpPr>
        <p:sp>
          <p:nvSpPr>
            <p:cNvPr id="292" name="Google Shape;292;p9"/>
            <p:cNvSpPr/>
            <p:nvPr/>
          </p:nvSpPr>
          <p:spPr>
            <a:xfrm>
              <a:off x="0" y="0"/>
              <a:ext cx="660400" cy="1311646"/>
            </a:xfrm>
            <a:custGeom>
              <a:avLst/>
              <a:gdLst/>
              <a:ahLst/>
              <a:cxnLst/>
              <a:rect l="l" t="t" r="r" b="b"/>
              <a:pathLst>
                <a:path w="660400" h="1311646" extrusionOk="0">
                  <a:moveTo>
                    <a:pt x="220252" y="1292577"/>
                  </a:moveTo>
                  <a:cubicBezTo>
                    <a:pt x="254109" y="1304091"/>
                    <a:pt x="292600" y="1311646"/>
                    <a:pt x="330378" y="1311646"/>
                  </a:cubicBezTo>
                  <a:cubicBezTo>
                    <a:pt x="368157" y="1311646"/>
                    <a:pt x="404509" y="1305169"/>
                    <a:pt x="438009" y="1293656"/>
                  </a:cubicBezTo>
                  <a:cubicBezTo>
                    <a:pt x="438723" y="1293296"/>
                    <a:pt x="439435" y="1293296"/>
                    <a:pt x="440148" y="1292937"/>
                  </a:cubicBezTo>
                  <a:cubicBezTo>
                    <a:pt x="565955" y="1246881"/>
                    <a:pt x="658618" y="1125267"/>
                    <a:pt x="660400" y="97206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971342"/>
                  </a:lnTo>
                  <a:cubicBezTo>
                    <a:pt x="1782" y="1125986"/>
                    <a:pt x="93019" y="1247601"/>
                    <a:pt x="220252" y="129257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9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4" name="Google Shape;294;p9"/>
          <p:cNvGrpSpPr/>
          <p:nvPr/>
        </p:nvGrpSpPr>
        <p:grpSpPr>
          <a:xfrm rot="10800000">
            <a:off x="-1938023" y="9277886"/>
            <a:ext cx="2854447" cy="6385416"/>
            <a:chOff x="0" y="0"/>
            <a:chExt cx="660400" cy="1477319"/>
          </a:xfrm>
        </p:grpSpPr>
        <p:sp>
          <p:nvSpPr>
            <p:cNvPr id="295" name="Google Shape;295;p9"/>
            <p:cNvSpPr/>
            <p:nvPr/>
          </p:nvSpPr>
          <p:spPr>
            <a:xfrm>
              <a:off x="0" y="0"/>
              <a:ext cx="660400" cy="1477319"/>
            </a:xfrm>
            <a:custGeom>
              <a:avLst/>
              <a:gdLst/>
              <a:ahLst/>
              <a:cxnLst/>
              <a:rect l="l" t="t" r="r" b="b"/>
              <a:pathLst>
                <a:path w="660400" h="1477319" extrusionOk="0">
                  <a:moveTo>
                    <a:pt x="220252" y="1458250"/>
                  </a:moveTo>
                  <a:cubicBezTo>
                    <a:pt x="254109" y="1469763"/>
                    <a:pt x="292600" y="1477319"/>
                    <a:pt x="330378" y="1477319"/>
                  </a:cubicBezTo>
                  <a:cubicBezTo>
                    <a:pt x="368157" y="1477319"/>
                    <a:pt x="404509" y="1470842"/>
                    <a:pt x="438009" y="1459328"/>
                  </a:cubicBezTo>
                  <a:cubicBezTo>
                    <a:pt x="438723" y="1458968"/>
                    <a:pt x="439435" y="1458968"/>
                    <a:pt x="440148" y="1458609"/>
                  </a:cubicBezTo>
                  <a:cubicBezTo>
                    <a:pt x="565955" y="1412554"/>
                    <a:pt x="658618" y="1290940"/>
                    <a:pt x="660400" y="1134056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133214"/>
                  </a:lnTo>
                  <a:cubicBezTo>
                    <a:pt x="1782" y="1291659"/>
                    <a:pt x="93019" y="1413274"/>
                    <a:pt x="220252" y="145825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9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7" name="Google Shape;297;p9"/>
          <p:cNvGrpSpPr/>
          <p:nvPr/>
        </p:nvGrpSpPr>
        <p:grpSpPr>
          <a:xfrm rot="10800000">
            <a:off x="-1576736" y="9748386"/>
            <a:ext cx="2131903" cy="5489186"/>
            <a:chOff x="0" y="0"/>
            <a:chExt cx="660400" cy="1700386"/>
          </a:xfrm>
        </p:grpSpPr>
        <p:sp>
          <p:nvSpPr>
            <p:cNvPr id="298" name="Google Shape;298;p9"/>
            <p:cNvSpPr/>
            <p:nvPr/>
          </p:nvSpPr>
          <p:spPr>
            <a:xfrm>
              <a:off x="0" y="0"/>
              <a:ext cx="660400" cy="1700386"/>
            </a:xfrm>
            <a:custGeom>
              <a:avLst/>
              <a:gdLst/>
              <a:ahLst/>
              <a:cxnLst/>
              <a:rect l="l" t="t" r="r" b="b"/>
              <a:pathLst>
                <a:path w="660400" h="1700386" extrusionOk="0">
                  <a:moveTo>
                    <a:pt x="220252" y="1681317"/>
                  </a:moveTo>
                  <a:cubicBezTo>
                    <a:pt x="254109" y="1692831"/>
                    <a:pt x="292600" y="1700386"/>
                    <a:pt x="330378" y="1700386"/>
                  </a:cubicBezTo>
                  <a:cubicBezTo>
                    <a:pt x="368157" y="1700386"/>
                    <a:pt x="404509" y="1693909"/>
                    <a:pt x="438009" y="1682396"/>
                  </a:cubicBezTo>
                  <a:cubicBezTo>
                    <a:pt x="438723" y="1682036"/>
                    <a:pt x="439435" y="1682036"/>
                    <a:pt x="440148" y="1681677"/>
                  </a:cubicBezTo>
                  <a:cubicBezTo>
                    <a:pt x="565955" y="1635621"/>
                    <a:pt x="658618" y="1514007"/>
                    <a:pt x="660400" y="1352169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351165"/>
                  </a:lnTo>
                  <a:cubicBezTo>
                    <a:pt x="1782" y="1514726"/>
                    <a:pt x="93019" y="1636342"/>
                    <a:pt x="220252" y="168131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9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1" name="Google Shape;301;p10"/>
          <p:cNvGrpSpPr/>
          <p:nvPr/>
        </p:nvGrpSpPr>
        <p:grpSpPr>
          <a:xfrm>
            <a:off x="12048932" y="0"/>
            <a:ext cx="6239108" cy="10287066"/>
            <a:chOff x="0" y="0"/>
            <a:chExt cx="1643211" cy="2709333"/>
          </a:xfrm>
        </p:grpSpPr>
        <p:sp>
          <p:nvSpPr>
            <p:cNvPr id="302" name="Google Shape;302;p10"/>
            <p:cNvSpPr/>
            <p:nvPr/>
          </p:nvSpPr>
          <p:spPr>
            <a:xfrm>
              <a:off x="0" y="0"/>
              <a:ext cx="1643211" cy="2709333"/>
            </a:xfrm>
            <a:custGeom>
              <a:avLst/>
              <a:gdLst/>
              <a:ahLst/>
              <a:cxnLst/>
              <a:rect l="l" t="t" r="r" b="b"/>
              <a:pathLst>
                <a:path w="1643211" h="2709333" extrusionOk="0">
                  <a:moveTo>
                    <a:pt x="0" y="0"/>
                  </a:moveTo>
                  <a:lnTo>
                    <a:pt x="1643211" y="0"/>
                  </a:lnTo>
                  <a:lnTo>
                    <a:pt x="164321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7DBFF8"/>
            </a:solidFill>
            <a:ln>
              <a:noFill/>
            </a:ln>
          </p:spPr>
        </p:sp>
        <p:sp>
          <p:nvSpPr>
            <p:cNvPr id="303" name="Google Shape;303;p10"/>
            <p:cNvSpPr txBox="1"/>
            <p:nvPr/>
          </p:nvSpPr>
          <p:spPr>
            <a:xfrm>
              <a:off x="0" y="0"/>
              <a:ext cx="812700" cy="81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97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4" name="Google Shape;304;p10"/>
          <p:cNvSpPr txBox="1">
            <a:spLocks noGrp="1"/>
          </p:cNvSpPr>
          <p:nvPr>
            <p:ph type="title"/>
          </p:nvPr>
        </p:nvSpPr>
        <p:spPr>
          <a:xfrm>
            <a:off x="775000" y="1421125"/>
            <a:ext cx="8985000" cy="14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Font typeface="Calibri"/>
              <a:buNone/>
              <a:defRPr sz="7500" b="1"/>
            </a:lvl1pPr>
            <a:lvl2pPr lvl="1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>
            <a:endParaRPr/>
          </a:p>
        </p:txBody>
      </p:sp>
      <p:sp>
        <p:nvSpPr>
          <p:cNvPr id="305" name="Google Shape;305;p10"/>
          <p:cNvSpPr txBox="1">
            <a:spLocks noGrp="1"/>
          </p:cNvSpPr>
          <p:nvPr>
            <p:ph type="body" idx="1"/>
          </p:nvPr>
        </p:nvSpPr>
        <p:spPr>
          <a:xfrm>
            <a:off x="1824713" y="3843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/>
            </a:lvl9pPr>
          </a:lstStyle>
          <a:p>
            <a:endParaRPr/>
          </a:p>
        </p:txBody>
      </p:sp>
      <p:grpSp>
        <p:nvGrpSpPr>
          <p:cNvPr id="306" name="Google Shape;306;p10"/>
          <p:cNvGrpSpPr/>
          <p:nvPr/>
        </p:nvGrpSpPr>
        <p:grpSpPr>
          <a:xfrm rot="10786707">
            <a:off x="14650799" y="-4023126"/>
            <a:ext cx="6527063" cy="10619128"/>
            <a:chOff x="5" y="9"/>
            <a:chExt cx="8702685" cy="14158731"/>
          </a:xfrm>
        </p:grpSpPr>
        <p:grpSp>
          <p:nvGrpSpPr>
            <p:cNvPr id="307" name="Google Shape;307;p10"/>
            <p:cNvGrpSpPr/>
            <p:nvPr/>
          </p:nvGrpSpPr>
          <p:grpSpPr>
            <a:xfrm rot="10800000">
              <a:off x="5" y="9"/>
              <a:ext cx="8702685" cy="14158731"/>
              <a:chOff x="0" y="0"/>
              <a:chExt cx="660400" cy="1074430"/>
            </a:xfrm>
          </p:grpSpPr>
          <p:sp>
            <p:nvSpPr>
              <p:cNvPr id="308" name="Google Shape;308;p10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0" name="Google Shape;310;p10"/>
            <p:cNvGrpSpPr/>
            <p:nvPr/>
          </p:nvGrpSpPr>
          <p:grpSpPr>
            <a:xfrm rot="10800000">
              <a:off x="582569" y="585000"/>
              <a:ext cx="7537541" cy="12832253"/>
              <a:chOff x="0" y="0"/>
              <a:chExt cx="660400" cy="1124295"/>
            </a:xfrm>
          </p:grpSpPr>
          <p:sp>
            <p:nvSpPr>
              <p:cNvPr id="311" name="Google Shape;311;p10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3" name="Google Shape;313;p10"/>
            <p:cNvGrpSpPr/>
            <p:nvPr/>
          </p:nvGrpSpPr>
          <p:grpSpPr>
            <a:xfrm rot="10800000">
              <a:off x="1233052" y="1309633"/>
              <a:ext cx="6236619" cy="11291549"/>
              <a:chOff x="0" y="0"/>
              <a:chExt cx="660400" cy="1195670"/>
            </a:xfrm>
          </p:grpSpPr>
          <p:sp>
            <p:nvSpPr>
              <p:cNvPr id="314" name="Google Shape;314;p10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" name="Google Shape;315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6" name="Google Shape;316;p10"/>
            <p:cNvGrpSpPr/>
            <p:nvPr/>
          </p:nvGrpSpPr>
          <p:grpSpPr>
            <a:xfrm rot="10800000">
              <a:off x="1893450" y="2171675"/>
              <a:ext cx="4915819" cy="9763499"/>
              <a:chOff x="0" y="0"/>
              <a:chExt cx="660400" cy="1311646"/>
            </a:xfrm>
          </p:grpSpPr>
          <p:sp>
            <p:nvSpPr>
              <p:cNvPr id="317" name="Google Shape;317;p10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9" name="Google Shape;319;p10"/>
            <p:cNvGrpSpPr/>
            <p:nvPr/>
          </p:nvGrpSpPr>
          <p:grpSpPr>
            <a:xfrm rot="10800000">
              <a:off x="2448404" y="2794214"/>
              <a:ext cx="3805885" cy="8513789"/>
              <a:chOff x="0" y="0"/>
              <a:chExt cx="660400" cy="1477319"/>
            </a:xfrm>
          </p:grpSpPr>
          <p:sp>
            <p:nvSpPr>
              <p:cNvPr id="320" name="Google Shape;320;p10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2" name="Google Shape;322;p10"/>
            <p:cNvGrpSpPr/>
            <p:nvPr/>
          </p:nvGrpSpPr>
          <p:grpSpPr>
            <a:xfrm rot="10800000">
              <a:off x="2930052" y="3421392"/>
              <a:ext cx="2842560" cy="7318971"/>
              <a:chOff x="0" y="0"/>
              <a:chExt cx="660400" cy="1700386"/>
            </a:xfrm>
          </p:grpSpPr>
          <p:sp>
            <p:nvSpPr>
              <p:cNvPr id="323" name="Google Shape;323;p10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25" name="Google Shape;325;p10"/>
          <p:cNvGrpSpPr/>
          <p:nvPr/>
        </p:nvGrpSpPr>
        <p:grpSpPr>
          <a:xfrm>
            <a:off x="-2589058" y="7920014"/>
            <a:ext cx="4713027" cy="7667804"/>
            <a:chOff x="21" y="34"/>
            <a:chExt cx="6284036" cy="10223739"/>
          </a:xfrm>
        </p:grpSpPr>
        <p:grpSp>
          <p:nvGrpSpPr>
            <p:cNvPr id="326" name="Google Shape;326;p10"/>
            <p:cNvGrpSpPr/>
            <p:nvPr/>
          </p:nvGrpSpPr>
          <p:grpSpPr>
            <a:xfrm rot="10800000">
              <a:off x="21" y="34"/>
              <a:ext cx="6284036" cy="10223739"/>
              <a:chOff x="0" y="0"/>
              <a:chExt cx="660400" cy="1074430"/>
            </a:xfrm>
          </p:grpSpPr>
          <p:sp>
            <p:nvSpPr>
              <p:cNvPr id="327" name="Google Shape;327;p10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B89D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32166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9" name="Google Shape;329;p10"/>
            <p:cNvGrpSpPr/>
            <p:nvPr/>
          </p:nvGrpSpPr>
          <p:grpSpPr>
            <a:xfrm rot="10800000">
              <a:off x="420699" y="422481"/>
              <a:ext cx="5442687" cy="9265877"/>
              <a:chOff x="0" y="0"/>
              <a:chExt cx="660400" cy="1124295"/>
            </a:xfrm>
          </p:grpSpPr>
          <p:sp>
            <p:nvSpPr>
              <p:cNvPr id="330" name="Google Shape;330;p10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B89D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32166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2" name="Google Shape;332;p10"/>
            <p:cNvGrpSpPr/>
            <p:nvPr/>
          </p:nvGrpSpPr>
          <p:grpSpPr>
            <a:xfrm rot="10800000">
              <a:off x="890316" y="945575"/>
              <a:ext cx="4503400" cy="8153513"/>
              <a:chOff x="0" y="0"/>
              <a:chExt cx="660400" cy="1195670"/>
            </a:xfrm>
          </p:grpSpPr>
          <p:sp>
            <p:nvSpPr>
              <p:cNvPr id="333" name="Google Shape;333;p10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B89D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32166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5" name="Google Shape;335;p10"/>
            <p:cNvGrpSpPr/>
            <p:nvPr/>
          </p:nvGrpSpPr>
          <p:grpSpPr>
            <a:xfrm rot="10800000">
              <a:off x="1367201" y="1568078"/>
              <a:ext cx="3549650" cy="7050097"/>
              <a:chOff x="0" y="0"/>
              <a:chExt cx="660400" cy="1311646"/>
            </a:xfrm>
          </p:grpSpPr>
          <p:sp>
            <p:nvSpPr>
              <p:cNvPr id="336" name="Google Shape;336;p10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B89D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32166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8" name="Google Shape;338;p10"/>
            <p:cNvGrpSpPr/>
            <p:nvPr/>
          </p:nvGrpSpPr>
          <p:grpSpPr>
            <a:xfrm rot="10800000">
              <a:off x="1767921" y="2017592"/>
              <a:ext cx="2748189" cy="6147715"/>
              <a:chOff x="0" y="0"/>
              <a:chExt cx="660400" cy="1477319"/>
            </a:xfrm>
          </p:grpSpPr>
          <p:sp>
            <p:nvSpPr>
              <p:cNvPr id="339" name="Google Shape;339;p10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B89D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32166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1" name="Google Shape;341;p10"/>
            <p:cNvGrpSpPr/>
            <p:nvPr/>
          </p:nvGrpSpPr>
          <p:grpSpPr>
            <a:xfrm rot="10800000">
              <a:off x="2115777" y="2470624"/>
              <a:ext cx="2052523" cy="5284800"/>
              <a:chOff x="0" y="0"/>
              <a:chExt cx="660400" cy="1700386"/>
            </a:xfrm>
          </p:grpSpPr>
          <p:sp>
            <p:nvSpPr>
              <p:cNvPr id="342" name="Google Shape;342;p10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B89D4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10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32166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44" name="Google Shape;344;p10"/>
          <p:cNvSpPr>
            <a:spLocks noGrp="1"/>
          </p:cNvSpPr>
          <p:nvPr>
            <p:ph type="pic" idx="2"/>
          </p:nvPr>
        </p:nvSpPr>
        <p:spPr>
          <a:xfrm>
            <a:off x="9362131" y="1801525"/>
            <a:ext cx="8158200" cy="61185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11"/>
          <p:cNvSpPr txBox="1">
            <a:spLocks noGrp="1"/>
          </p:cNvSpPr>
          <p:nvPr>
            <p:ph type="title"/>
          </p:nvPr>
        </p:nvSpPr>
        <p:spPr>
          <a:xfrm>
            <a:off x="976025" y="988025"/>
            <a:ext cx="1478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7" name="Google Shape;347;p11"/>
          <p:cNvSpPr txBox="1">
            <a:spLocks noGrp="1"/>
          </p:cNvSpPr>
          <p:nvPr>
            <p:ph type="body" idx="1"/>
          </p:nvPr>
        </p:nvSpPr>
        <p:spPr>
          <a:xfrm rot="5400000">
            <a:off x="5922800" y="3621700"/>
            <a:ext cx="4526100" cy="45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48" name="Google Shape;348;p11"/>
          <p:cNvGrpSpPr/>
          <p:nvPr/>
        </p:nvGrpSpPr>
        <p:grpSpPr>
          <a:xfrm rot="10786707">
            <a:off x="15095529" y="-7266473"/>
            <a:ext cx="6527063" cy="10619128"/>
            <a:chOff x="5" y="9"/>
            <a:chExt cx="8702685" cy="14158731"/>
          </a:xfrm>
        </p:grpSpPr>
        <p:grpSp>
          <p:nvGrpSpPr>
            <p:cNvPr id="349" name="Google Shape;349;p11"/>
            <p:cNvGrpSpPr/>
            <p:nvPr/>
          </p:nvGrpSpPr>
          <p:grpSpPr>
            <a:xfrm rot="10800000">
              <a:off x="5" y="9"/>
              <a:ext cx="8702685" cy="14158731"/>
              <a:chOff x="0" y="0"/>
              <a:chExt cx="660400" cy="1074430"/>
            </a:xfrm>
          </p:grpSpPr>
          <p:sp>
            <p:nvSpPr>
              <p:cNvPr id="350" name="Google Shape;350;p11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11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2" name="Google Shape;352;p11"/>
            <p:cNvGrpSpPr/>
            <p:nvPr/>
          </p:nvGrpSpPr>
          <p:grpSpPr>
            <a:xfrm rot="10800000">
              <a:off x="582569" y="585000"/>
              <a:ext cx="7537541" cy="12832253"/>
              <a:chOff x="0" y="0"/>
              <a:chExt cx="660400" cy="1124295"/>
            </a:xfrm>
          </p:grpSpPr>
          <p:sp>
            <p:nvSpPr>
              <p:cNvPr id="353" name="Google Shape;353;p11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11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5" name="Google Shape;355;p11"/>
            <p:cNvGrpSpPr/>
            <p:nvPr/>
          </p:nvGrpSpPr>
          <p:grpSpPr>
            <a:xfrm rot="10800000">
              <a:off x="1233052" y="1309633"/>
              <a:ext cx="6236619" cy="11291549"/>
              <a:chOff x="0" y="0"/>
              <a:chExt cx="660400" cy="1195670"/>
            </a:xfrm>
          </p:grpSpPr>
          <p:sp>
            <p:nvSpPr>
              <p:cNvPr id="356" name="Google Shape;356;p11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11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8" name="Google Shape;358;p11"/>
            <p:cNvGrpSpPr/>
            <p:nvPr/>
          </p:nvGrpSpPr>
          <p:grpSpPr>
            <a:xfrm rot="10800000">
              <a:off x="1893450" y="2171675"/>
              <a:ext cx="4915819" cy="9763499"/>
              <a:chOff x="0" y="0"/>
              <a:chExt cx="660400" cy="1311646"/>
            </a:xfrm>
          </p:grpSpPr>
          <p:sp>
            <p:nvSpPr>
              <p:cNvPr id="359" name="Google Shape;359;p11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11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1" name="Google Shape;361;p11"/>
            <p:cNvGrpSpPr/>
            <p:nvPr/>
          </p:nvGrpSpPr>
          <p:grpSpPr>
            <a:xfrm rot="10800000">
              <a:off x="2448404" y="2794214"/>
              <a:ext cx="3805885" cy="8513789"/>
              <a:chOff x="0" y="0"/>
              <a:chExt cx="660400" cy="1477319"/>
            </a:xfrm>
          </p:grpSpPr>
          <p:sp>
            <p:nvSpPr>
              <p:cNvPr id="362" name="Google Shape;362;p11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11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4" name="Google Shape;364;p11"/>
            <p:cNvGrpSpPr/>
            <p:nvPr/>
          </p:nvGrpSpPr>
          <p:grpSpPr>
            <a:xfrm rot="10800000">
              <a:off x="2930052" y="3421392"/>
              <a:ext cx="2842560" cy="7318971"/>
              <a:chOff x="0" y="0"/>
              <a:chExt cx="660400" cy="1700386"/>
            </a:xfrm>
          </p:grpSpPr>
          <p:sp>
            <p:nvSpPr>
              <p:cNvPr id="365" name="Google Shape;365;p11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11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 w="9525" cap="flat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67" name="Google Shape;367;p11"/>
          <p:cNvGrpSpPr/>
          <p:nvPr/>
        </p:nvGrpSpPr>
        <p:grpSpPr>
          <a:xfrm rot="10800000">
            <a:off x="-3774272" y="7182334"/>
            <a:ext cx="6526997" cy="10619021"/>
            <a:chOff x="0" y="0"/>
            <a:chExt cx="660400" cy="1074430"/>
          </a:xfrm>
        </p:grpSpPr>
        <p:sp>
          <p:nvSpPr>
            <p:cNvPr id="368" name="Google Shape;368;p11"/>
            <p:cNvSpPr/>
            <p:nvPr/>
          </p:nvSpPr>
          <p:spPr>
            <a:xfrm>
              <a:off x="0" y="0"/>
              <a:ext cx="660400" cy="1074430"/>
            </a:xfrm>
            <a:custGeom>
              <a:avLst/>
              <a:gdLst/>
              <a:ahLst/>
              <a:cxnLst/>
              <a:rect l="l" t="t" r="r" b="b"/>
              <a:pathLst>
                <a:path w="660400" h="1074430" extrusionOk="0">
                  <a:moveTo>
                    <a:pt x="220252" y="1055361"/>
                  </a:moveTo>
                  <a:cubicBezTo>
                    <a:pt x="254109" y="1066875"/>
                    <a:pt x="292600" y="1074430"/>
                    <a:pt x="330378" y="1074430"/>
                  </a:cubicBezTo>
                  <a:cubicBezTo>
                    <a:pt x="368157" y="1074430"/>
                    <a:pt x="404509" y="1067953"/>
                    <a:pt x="438009" y="1056439"/>
                  </a:cubicBezTo>
                  <a:cubicBezTo>
                    <a:pt x="438723" y="1056080"/>
                    <a:pt x="439435" y="1056080"/>
                    <a:pt x="440148" y="1055720"/>
                  </a:cubicBezTo>
                  <a:cubicBezTo>
                    <a:pt x="565955" y="1009665"/>
                    <a:pt x="658618" y="888051"/>
                    <a:pt x="660400" y="740117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39567"/>
                  </a:lnTo>
                  <a:cubicBezTo>
                    <a:pt x="1782" y="888770"/>
                    <a:pt x="93019" y="1010385"/>
                    <a:pt x="220252" y="105536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1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0" name="Google Shape;370;p11"/>
          <p:cNvGrpSpPr/>
          <p:nvPr/>
        </p:nvGrpSpPr>
        <p:grpSpPr>
          <a:xfrm rot="10800000">
            <a:off x="-3337366" y="7621049"/>
            <a:ext cx="5653156" cy="9624190"/>
            <a:chOff x="0" y="0"/>
            <a:chExt cx="660400" cy="1124295"/>
          </a:xfrm>
        </p:grpSpPr>
        <p:sp>
          <p:nvSpPr>
            <p:cNvPr id="371" name="Google Shape;371;p11"/>
            <p:cNvSpPr/>
            <p:nvPr/>
          </p:nvSpPr>
          <p:spPr>
            <a:xfrm>
              <a:off x="0" y="0"/>
              <a:ext cx="660400" cy="1124295"/>
            </a:xfrm>
            <a:custGeom>
              <a:avLst/>
              <a:gdLst/>
              <a:ahLst/>
              <a:cxnLst/>
              <a:rect l="l" t="t" r="r" b="b"/>
              <a:pathLst>
                <a:path w="660400" h="1124295" extrusionOk="0">
                  <a:moveTo>
                    <a:pt x="220252" y="1105226"/>
                  </a:moveTo>
                  <a:cubicBezTo>
                    <a:pt x="254109" y="1116739"/>
                    <a:pt x="292600" y="1124295"/>
                    <a:pt x="330378" y="1124295"/>
                  </a:cubicBezTo>
                  <a:cubicBezTo>
                    <a:pt x="368157" y="1124295"/>
                    <a:pt x="404509" y="1117818"/>
                    <a:pt x="438009" y="1106304"/>
                  </a:cubicBezTo>
                  <a:cubicBezTo>
                    <a:pt x="438723" y="1105945"/>
                    <a:pt x="439435" y="1105945"/>
                    <a:pt x="440148" y="1105585"/>
                  </a:cubicBezTo>
                  <a:cubicBezTo>
                    <a:pt x="565955" y="1059530"/>
                    <a:pt x="658618" y="937916"/>
                    <a:pt x="660400" y="78887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88288"/>
                  </a:lnTo>
                  <a:cubicBezTo>
                    <a:pt x="1782" y="938635"/>
                    <a:pt x="93019" y="1060250"/>
                    <a:pt x="220252" y="1105226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1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3" name="Google Shape;373;p11"/>
          <p:cNvGrpSpPr/>
          <p:nvPr/>
        </p:nvGrpSpPr>
        <p:grpSpPr>
          <a:xfrm rot="10800000">
            <a:off x="-2849520" y="8164496"/>
            <a:ext cx="4677481" cy="8468691"/>
            <a:chOff x="0" y="0"/>
            <a:chExt cx="660400" cy="1195670"/>
          </a:xfrm>
        </p:grpSpPr>
        <p:sp>
          <p:nvSpPr>
            <p:cNvPr id="374" name="Google Shape;374;p11"/>
            <p:cNvSpPr/>
            <p:nvPr/>
          </p:nvSpPr>
          <p:spPr>
            <a:xfrm>
              <a:off x="0" y="0"/>
              <a:ext cx="660400" cy="1195670"/>
            </a:xfrm>
            <a:custGeom>
              <a:avLst/>
              <a:gdLst/>
              <a:ahLst/>
              <a:cxnLst/>
              <a:rect l="l" t="t" r="r" b="b"/>
              <a:pathLst>
                <a:path w="660400" h="1195670" extrusionOk="0">
                  <a:moveTo>
                    <a:pt x="220252" y="1176601"/>
                  </a:moveTo>
                  <a:cubicBezTo>
                    <a:pt x="254109" y="1188114"/>
                    <a:pt x="292600" y="1195670"/>
                    <a:pt x="330378" y="1195670"/>
                  </a:cubicBezTo>
                  <a:cubicBezTo>
                    <a:pt x="368157" y="1195670"/>
                    <a:pt x="404509" y="1189193"/>
                    <a:pt x="438009" y="1177679"/>
                  </a:cubicBezTo>
                  <a:cubicBezTo>
                    <a:pt x="438723" y="1177320"/>
                    <a:pt x="439435" y="1177320"/>
                    <a:pt x="440148" y="1176960"/>
                  </a:cubicBezTo>
                  <a:cubicBezTo>
                    <a:pt x="565955" y="1130905"/>
                    <a:pt x="658618" y="1009291"/>
                    <a:pt x="660400" y="858663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858026"/>
                  </a:lnTo>
                  <a:cubicBezTo>
                    <a:pt x="1782" y="1010010"/>
                    <a:pt x="93019" y="1131625"/>
                    <a:pt x="220252" y="117660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1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6" name="Google Shape;376;p11"/>
          <p:cNvGrpSpPr/>
          <p:nvPr/>
        </p:nvGrpSpPr>
        <p:grpSpPr>
          <a:xfrm rot="10800000">
            <a:off x="-2354222" y="8737513"/>
            <a:ext cx="3686881" cy="7322657"/>
            <a:chOff x="0" y="0"/>
            <a:chExt cx="660400" cy="1311646"/>
          </a:xfrm>
        </p:grpSpPr>
        <p:sp>
          <p:nvSpPr>
            <p:cNvPr id="377" name="Google Shape;377;p11"/>
            <p:cNvSpPr/>
            <p:nvPr/>
          </p:nvSpPr>
          <p:spPr>
            <a:xfrm>
              <a:off x="0" y="0"/>
              <a:ext cx="660400" cy="1311646"/>
            </a:xfrm>
            <a:custGeom>
              <a:avLst/>
              <a:gdLst/>
              <a:ahLst/>
              <a:cxnLst/>
              <a:rect l="l" t="t" r="r" b="b"/>
              <a:pathLst>
                <a:path w="660400" h="1311646" extrusionOk="0">
                  <a:moveTo>
                    <a:pt x="220252" y="1292577"/>
                  </a:moveTo>
                  <a:cubicBezTo>
                    <a:pt x="254109" y="1304091"/>
                    <a:pt x="292600" y="1311646"/>
                    <a:pt x="330378" y="1311646"/>
                  </a:cubicBezTo>
                  <a:cubicBezTo>
                    <a:pt x="368157" y="1311646"/>
                    <a:pt x="404509" y="1305169"/>
                    <a:pt x="438009" y="1293656"/>
                  </a:cubicBezTo>
                  <a:cubicBezTo>
                    <a:pt x="438723" y="1293296"/>
                    <a:pt x="439435" y="1293296"/>
                    <a:pt x="440148" y="1292937"/>
                  </a:cubicBezTo>
                  <a:cubicBezTo>
                    <a:pt x="565955" y="1246881"/>
                    <a:pt x="658618" y="1125267"/>
                    <a:pt x="660400" y="97206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971342"/>
                  </a:lnTo>
                  <a:cubicBezTo>
                    <a:pt x="1782" y="1125986"/>
                    <a:pt x="93019" y="1247601"/>
                    <a:pt x="220252" y="129257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1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9" name="Google Shape;379;p11"/>
          <p:cNvGrpSpPr/>
          <p:nvPr/>
        </p:nvGrpSpPr>
        <p:grpSpPr>
          <a:xfrm rot="10800000">
            <a:off x="-1938023" y="9277886"/>
            <a:ext cx="2854447" cy="6385416"/>
            <a:chOff x="0" y="0"/>
            <a:chExt cx="660400" cy="1477319"/>
          </a:xfrm>
        </p:grpSpPr>
        <p:sp>
          <p:nvSpPr>
            <p:cNvPr id="380" name="Google Shape;380;p11"/>
            <p:cNvSpPr/>
            <p:nvPr/>
          </p:nvSpPr>
          <p:spPr>
            <a:xfrm>
              <a:off x="0" y="0"/>
              <a:ext cx="660400" cy="1477319"/>
            </a:xfrm>
            <a:custGeom>
              <a:avLst/>
              <a:gdLst/>
              <a:ahLst/>
              <a:cxnLst/>
              <a:rect l="l" t="t" r="r" b="b"/>
              <a:pathLst>
                <a:path w="660400" h="1477319" extrusionOk="0">
                  <a:moveTo>
                    <a:pt x="220252" y="1458250"/>
                  </a:moveTo>
                  <a:cubicBezTo>
                    <a:pt x="254109" y="1469763"/>
                    <a:pt x="292600" y="1477319"/>
                    <a:pt x="330378" y="1477319"/>
                  </a:cubicBezTo>
                  <a:cubicBezTo>
                    <a:pt x="368157" y="1477319"/>
                    <a:pt x="404509" y="1470842"/>
                    <a:pt x="438009" y="1459328"/>
                  </a:cubicBezTo>
                  <a:cubicBezTo>
                    <a:pt x="438723" y="1458968"/>
                    <a:pt x="439435" y="1458968"/>
                    <a:pt x="440148" y="1458609"/>
                  </a:cubicBezTo>
                  <a:cubicBezTo>
                    <a:pt x="565955" y="1412554"/>
                    <a:pt x="658618" y="1290940"/>
                    <a:pt x="660400" y="1134056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133214"/>
                  </a:lnTo>
                  <a:cubicBezTo>
                    <a:pt x="1782" y="1291659"/>
                    <a:pt x="93019" y="1413274"/>
                    <a:pt x="220252" y="145825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1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2" name="Google Shape;382;p11"/>
          <p:cNvGrpSpPr/>
          <p:nvPr/>
        </p:nvGrpSpPr>
        <p:grpSpPr>
          <a:xfrm rot="10800000">
            <a:off x="-1576736" y="9748386"/>
            <a:ext cx="2131903" cy="5489186"/>
            <a:chOff x="0" y="0"/>
            <a:chExt cx="660400" cy="1700386"/>
          </a:xfrm>
        </p:grpSpPr>
        <p:sp>
          <p:nvSpPr>
            <p:cNvPr id="383" name="Google Shape;383;p11"/>
            <p:cNvSpPr/>
            <p:nvPr/>
          </p:nvSpPr>
          <p:spPr>
            <a:xfrm>
              <a:off x="0" y="0"/>
              <a:ext cx="660400" cy="1700386"/>
            </a:xfrm>
            <a:custGeom>
              <a:avLst/>
              <a:gdLst/>
              <a:ahLst/>
              <a:cxnLst/>
              <a:rect l="l" t="t" r="r" b="b"/>
              <a:pathLst>
                <a:path w="660400" h="1700386" extrusionOk="0">
                  <a:moveTo>
                    <a:pt x="220252" y="1681317"/>
                  </a:moveTo>
                  <a:cubicBezTo>
                    <a:pt x="254109" y="1692831"/>
                    <a:pt x="292600" y="1700386"/>
                    <a:pt x="330378" y="1700386"/>
                  </a:cubicBezTo>
                  <a:cubicBezTo>
                    <a:pt x="368157" y="1700386"/>
                    <a:pt x="404509" y="1693909"/>
                    <a:pt x="438009" y="1682396"/>
                  </a:cubicBezTo>
                  <a:cubicBezTo>
                    <a:pt x="438723" y="1682036"/>
                    <a:pt x="439435" y="1682036"/>
                    <a:pt x="440148" y="1681677"/>
                  </a:cubicBezTo>
                  <a:cubicBezTo>
                    <a:pt x="565955" y="1635621"/>
                    <a:pt x="658618" y="1514007"/>
                    <a:pt x="660400" y="1352169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351165"/>
                  </a:lnTo>
                  <a:cubicBezTo>
                    <a:pt x="1782" y="1514726"/>
                    <a:pt x="93019" y="1636342"/>
                    <a:pt x="220252" y="168131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1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12"/>
          <p:cNvSpPr txBox="1">
            <a:spLocks noGrp="1"/>
          </p:cNvSpPr>
          <p:nvPr>
            <p:ph type="title"/>
          </p:nvPr>
        </p:nvSpPr>
        <p:spPr>
          <a:xfrm rot="5400000">
            <a:off x="8817525" y="3907363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2"/>
          <p:cNvSpPr txBox="1">
            <a:spLocks noGrp="1"/>
          </p:cNvSpPr>
          <p:nvPr>
            <p:ph type="body" idx="1"/>
          </p:nvPr>
        </p:nvSpPr>
        <p:spPr>
          <a:xfrm rot="5400000">
            <a:off x="3843350" y="1926151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pSp>
        <p:nvGrpSpPr>
          <p:cNvPr id="388" name="Google Shape;388;p12"/>
          <p:cNvGrpSpPr/>
          <p:nvPr/>
        </p:nvGrpSpPr>
        <p:grpSpPr>
          <a:xfrm rot="10786707">
            <a:off x="15095529" y="-7266473"/>
            <a:ext cx="6527063" cy="10619128"/>
            <a:chOff x="5" y="9"/>
            <a:chExt cx="8702685" cy="14158731"/>
          </a:xfrm>
        </p:grpSpPr>
        <p:grpSp>
          <p:nvGrpSpPr>
            <p:cNvPr id="389" name="Google Shape;389;p12"/>
            <p:cNvGrpSpPr/>
            <p:nvPr/>
          </p:nvGrpSpPr>
          <p:grpSpPr>
            <a:xfrm rot="10800000">
              <a:off x="5" y="9"/>
              <a:ext cx="8702685" cy="14158731"/>
              <a:chOff x="0" y="0"/>
              <a:chExt cx="660400" cy="1074430"/>
            </a:xfrm>
          </p:grpSpPr>
          <p:sp>
            <p:nvSpPr>
              <p:cNvPr id="390" name="Google Shape;390;p12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12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2" name="Google Shape;392;p12"/>
            <p:cNvGrpSpPr/>
            <p:nvPr/>
          </p:nvGrpSpPr>
          <p:grpSpPr>
            <a:xfrm rot="10800000">
              <a:off x="582569" y="585000"/>
              <a:ext cx="7537541" cy="12832253"/>
              <a:chOff x="0" y="0"/>
              <a:chExt cx="660400" cy="1124295"/>
            </a:xfrm>
          </p:grpSpPr>
          <p:sp>
            <p:nvSpPr>
              <p:cNvPr id="393" name="Google Shape;393;p12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12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5" name="Google Shape;395;p12"/>
            <p:cNvGrpSpPr/>
            <p:nvPr/>
          </p:nvGrpSpPr>
          <p:grpSpPr>
            <a:xfrm rot="10800000">
              <a:off x="1233052" y="1309633"/>
              <a:ext cx="6236619" cy="11291549"/>
              <a:chOff x="0" y="0"/>
              <a:chExt cx="660400" cy="1195670"/>
            </a:xfrm>
          </p:grpSpPr>
          <p:sp>
            <p:nvSpPr>
              <p:cNvPr id="396" name="Google Shape;396;p12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7" name="Google Shape;397;p12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8" name="Google Shape;398;p12"/>
            <p:cNvGrpSpPr/>
            <p:nvPr/>
          </p:nvGrpSpPr>
          <p:grpSpPr>
            <a:xfrm rot="10800000">
              <a:off x="1893450" y="2171675"/>
              <a:ext cx="4915819" cy="9763499"/>
              <a:chOff x="0" y="0"/>
              <a:chExt cx="660400" cy="1311646"/>
            </a:xfrm>
          </p:grpSpPr>
          <p:sp>
            <p:nvSpPr>
              <p:cNvPr id="399" name="Google Shape;399;p12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12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1" name="Google Shape;401;p12"/>
            <p:cNvGrpSpPr/>
            <p:nvPr/>
          </p:nvGrpSpPr>
          <p:grpSpPr>
            <a:xfrm rot="10800000">
              <a:off x="2448404" y="2794214"/>
              <a:ext cx="3805885" cy="8513789"/>
              <a:chOff x="0" y="0"/>
              <a:chExt cx="660400" cy="1477319"/>
            </a:xfrm>
          </p:grpSpPr>
          <p:sp>
            <p:nvSpPr>
              <p:cNvPr id="402" name="Google Shape;402;p12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12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4" name="Google Shape;404;p12"/>
            <p:cNvGrpSpPr/>
            <p:nvPr/>
          </p:nvGrpSpPr>
          <p:grpSpPr>
            <a:xfrm rot="10800000">
              <a:off x="2930052" y="3421392"/>
              <a:ext cx="2842560" cy="7318971"/>
              <a:chOff x="0" y="0"/>
              <a:chExt cx="660400" cy="1700386"/>
            </a:xfrm>
          </p:grpSpPr>
          <p:sp>
            <p:nvSpPr>
              <p:cNvPr id="405" name="Google Shape;405;p12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7DBFF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12"/>
              <p:cNvSpPr txBox="1"/>
              <p:nvPr/>
            </p:nvSpPr>
            <p:spPr>
              <a:xfrm>
                <a:off x="0" y="0"/>
                <a:ext cx="660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07" name="Google Shape;407;p12"/>
          <p:cNvGrpSpPr/>
          <p:nvPr/>
        </p:nvGrpSpPr>
        <p:grpSpPr>
          <a:xfrm rot="10800000">
            <a:off x="-3774272" y="7182334"/>
            <a:ext cx="6526997" cy="10619021"/>
            <a:chOff x="0" y="0"/>
            <a:chExt cx="660400" cy="1074430"/>
          </a:xfrm>
        </p:grpSpPr>
        <p:sp>
          <p:nvSpPr>
            <p:cNvPr id="408" name="Google Shape;408;p12"/>
            <p:cNvSpPr/>
            <p:nvPr/>
          </p:nvSpPr>
          <p:spPr>
            <a:xfrm>
              <a:off x="0" y="0"/>
              <a:ext cx="660400" cy="1074430"/>
            </a:xfrm>
            <a:custGeom>
              <a:avLst/>
              <a:gdLst/>
              <a:ahLst/>
              <a:cxnLst/>
              <a:rect l="l" t="t" r="r" b="b"/>
              <a:pathLst>
                <a:path w="660400" h="1074430" extrusionOk="0">
                  <a:moveTo>
                    <a:pt x="220252" y="1055361"/>
                  </a:moveTo>
                  <a:cubicBezTo>
                    <a:pt x="254109" y="1066875"/>
                    <a:pt x="292600" y="1074430"/>
                    <a:pt x="330378" y="1074430"/>
                  </a:cubicBezTo>
                  <a:cubicBezTo>
                    <a:pt x="368157" y="1074430"/>
                    <a:pt x="404509" y="1067953"/>
                    <a:pt x="438009" y="1056439"/>
                  </a:cubicBezTo>
                  <a:cubicBezTo>
                    <a:pt x="438723" y="1056080"/>
                    <a:pt x="439435" y="1056080"/>
                    <a:pt x="440148" y="1055720"/>
                  </a:cubicBezTo>
                  <a:cubicBezTo>
                    <a:pt x="565955" y="1009665"/>
                    <a:pt x="658618" y="888051"/>
                    <a:pt x="660400" y="740117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39567"/>
                  </a:lnTo>
                  <a:cubicBezTo>
                    <a:pt x="1782" y="888770"/>
                    <a:pt x="93019" y="1010385"/>
                    <a:pt x="220252" y="105536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2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0" name="Google Shape;410;p12"/>
          <p:cNvGrpSpPr/>
          <p:nvPr/>
        </p:nvGrpSpPr>
        <p:grpSpPr>
          <a:xfrm rot="10800000">
            <a:off x="-3337366" y="7621049"/>
            <a:ext cx="5653156" cy="9624190"/>
            <a:chOff x="0" y="0"/>
            <a:chExt cx="660400" cy="1124295"/>
          </a:xfrm>
        </p:grpSpPr>
        <p:sp>
          <p:nvSpPr>
            <p:cNvPr id="411" name="Google Shape;411;p12"/>
            <p:cNvSpPr/>
            <p:nvPr/>
          </p:nvSpPr>
          <p:spPr>
            <a:xfrm>
              <a:off x="0" y="0"/>
              <a:ext cx="660400" cy="1124295"/>
            </a:xfrm>
            <a:custGeom>
              <a:avLst/>
              <a:gdLst/>
              <a:ahLst/>
              <a:cxnLst/>
              <a:rect l="l" t="t" r="r" b="b"/>
              <a:pathLst>
                <a:path w="660400" h="1124295" extrusionOk="0">
                  <a:moveTo>
                    <a:pt x="220252" y="1105226"/>
                  </a:moveTo>
                  <a:cubicBezTo>
                    <a:pt x="254109" y="1116739"/>
                    <a:pt x="292600" y="1124295"/>
                    <a:pt x="330378" y="1124295"/>
                  </a:cubicBezTo>
                  <a:cubicBezTo>
                    <a:pt x="368157" y="1124295"/>
                    <a:pt x="404509" y="1117818"/>
                    <a:pt x="438009" y="1106304"/>
                  </a:cubicBezTo>
                  <a:cubicBezTo>
                    <a:pt x="438723" y="1105945"/>
                    <a:pt x="439435" y="1105945"/>
                    <a:pt x="440148" y="1105585"/>
                  </a:cubicBezTo>
                  <a:cubicBezTo>
                    <a:pt x="565955" y="1059530"/>
                    <a:pt x="658618" y="937916"/>
                    <a:pt x="660400" y="78887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788288"/>
                  </a:lnTo>
                  <a:cubicBezTo>
                    <a:pt x="1782" y="938635"/>
                    <a:pt x="93019" y="1060250"/>
                    <a:pt x="220252" y="1105226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2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3" name="Google Shape;413;p12"/>
          <p:cNvGrpSpPr/>
          <p:nvPr/>
        </p:nvGrpSpPr>
        <p:grpSpPr>
          <a:xfrm rot="10800000">
            <a:off x="-2849520" y="8164496"/>
            <a:ext cx="4677481" cy="8468691"/>
            <a:chOff x="0" y="0"/>
            <a:chExt cx="660400" cy="1195670"/>
          </a:xfrm>
        </p:grpSpPr>
        <p:sp>
          <p:nvSpPr>
            <p:cNvPr id="414" name="Google Shape;414;p12"/>
            <p:cNvSpPr/>
            <p:nvPr/>
          </p:nvSpPr>
          <p:spPr>
            <a:xfrm>
              <a:off x="0" y="0"/>
              <a:ext cx="660400" cy="1195670"/>
            </a:xfrm>
            <a:custGeom>
              <a:avLst/>
              <a:gdLst/>
              <a:ahLst/>
              <a:cxnLst/>
              <a:rect l="l" t="t" r="r" b="b"/>
              <a:pathLst>
                <a:path w="660400" h="1195670" extrusionOk="0">
                  <a:moveTo>
                    <a:pt x="220252" y="1176601"/>
                  </a:moveTo>
                  <a:cubicBezTo>
                    <a:pt x="254109" y="1188114"/>
                    <a:pt x="292600" y="1195670"/>
                    <a:pt x="330378" y="1195670"/>
                  </a:cubicBezTo>
                  <a:cubicBezTo>
                    <a:pt x="368157" y="1195670"/>
                    <a:pt x="404509" y="1189193"/>
                    <a:pt x="438009" y="1177679"/>
                  </a:cubicBezTo>
                  <a:cubicBezTo>
                    <a:pt x="438723" y="1177320"/>
                    <a:pt x="439435" y="1177320"/>
                    <a:pt x="440148" y="1176960"/>
                  </a:cubicBezTo>
                  <a:cubicBezTo>
                    <a:pt x="565955" y="1130905"/>
                    <a:pt x="658618" y="1009291"/>
                    <a:pt x="660400" y="858663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858026"/>
                  </a:lnTo>
                  <a:cubicBezTo>
                    <a:pt x="1782" y="1010010"/>
                    <a:pt x="93019" y="1131625"/>
                    <a:pt x="220252" y="1176601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2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6" name="Google Shape;416;p12"/>
          <p:cNvGrpSpPr/>
          <p:nvPr/>
        </p:nvGrpSpPr>
        <p:grpSpPr>
          <a:xfrm rot="10800000">
            <a:off x="-2354222" y="8737513"/>
            <a:ext cx="3686881" cy="7322657"/>
            <a:chOff x="0" y="0"/>
            <a:chExt cx="660400" cy="1311646"/>
          </a:xfrm>
        </p:grpSpPr>
        <p:sp>
          <p:nvSpPr>
            <p:cNvPr id="417" name="Google Shape;417;p12"/>
            <p:cNvSpPr/>
            <p:nvPr/>
          </p:nvSpPr>
          <p:spPr>
            <a:xfrm>
              <a:off x="0" y="0"/>
              <a:ext cx="660400" cy="1311646"/>
            </a:xfrm>
            <a:custGeom>
              <a:avLst/>
              <a:gdLst/>
              <a:ahLst/>
              <a:cxnLst/>
              <a:rect l="l" t="t" r="r" b="b"/>
              <a:pathLst>
                <a:path w="660400" h="1311646" extrusionOk="0">
                  <a:moveTo>
                    <a:pt x="220252" y="1292577"/>
                  </a:moveTo>
                  <a:cubicBezTo>
                    <a:pt x="254109" y="1304091"/>
                    <a:pt x="292600" y="1311646"/>
                    <a:pt x="330378" y="1311646"/>
                  </a:cubicBezTo>
                  <a:cubicBezTo>
                    <a:pt x="368157" y="1311646"/>
                    <a:pt x="404509" y="1305169"/>
                    <a:pt x="438009" y="1293656"/>
                  </a:cubicBezTo>
                  <a:cubicBezTo>
                    <a:pt x="438723" y="1293296"/>
                    <a:pt x="439435" y="1293296"/>
                    <a:pt x="440148" y="1292937"/>
                  </a:cubicBezTo>
                  <a:cubicBezTo>
                    <a:pt x="565955" y="1246881"/>
                    <a:pt x="658618" y="1125267"/>
                    <a:pt x="660400" y="972064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971342"/>
                  </a:lnTo>
                  <a:cubicBezTo>
                    <a:pt x="1782" y="1125986"/>
                    <a:pt x="93019" y="1247601"/>
                    <a:pt x="220252" y="129257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2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9" name="Google Shape;419;p12"/>
          <p:cNvGrpSpPr/>
          <p:nvPr/>
        </p:nvGrpSpPr>
        <p:grpSpPr>
          <a:xfrm rot="10800000">
            <a:off x="-1938023" y="9277886"/>
            <a:ext cx="2854447" cy="6385416"/>
            <a:chOff x="0" y="0"/>
            <a:chExt cx="660400" cy="1477319"/>
          </a:xfrm>
        </p:grpSpPr>
        <p:sp>
          <p:nvSpPr>
            <p:cNvPr id="420" name="Google Shape;420;p12"/>
            <p:cNvSpPr/>
            <p:nvPr/>
          </p:nvSpPr>
          <p:spPr>
            <a:xfrm>
              <a:off x="0" y="0"/>
              <a:ext cx="660400" cy="1477319"/>
            </a:xfrm>
            <a:custGeom>
              <a:avLst/>
              <a:gdLst/>
              <a:ahLst/>
              <a:cxnLst/>
              <a:rect l="l" t="t" r="r" b="b"/>
              <a:pathLst>
                <a:path w="660400" h="1477319" extrusionOk="0">
                  <a:moveTo>
                    <a:pt x="220252" y="1458250"/>
                  </a:moveTo>
                  <a:cubicBezTo>
                    <a:pt x="254109" y="1469763"/>
                    <a:pt x="292600" y="1477319"/>
                    <a:pt x="330378" y="1477319"/>
                  </a:cubicBezTo>
                  <a:cubicBezTo>
                    <a:pt x="368157" y="1477319"/>
                    <a:pt x="404509" y="1470842"/>
                    <a:pt x="438009" y="1459328"/>
                  </a:cubicBezTo>
                  <a:cubicBezTo>
                    <a:pt x="438723" y="1458968"/>
                    <a:pt x="439435" y="1458968"/>
                    <a:pt x="440148" y="1458609"/>
                  </a:cubicBezTo>
                  <a:cubicBezTo>
                    <a:pt x="565955" y="1412554"/>
                    <a:pt x="658618" y="1290940"/>
                    <a:pt x="660400" y="1134056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133214"/>
                  </a:lnTo>
                  <a:cubicBezTo>
                    <a:pt x="1782" y="1291659"/>
                    <a:pt x="93019" y="1413274"/>
                    <a:pt x="220252" y="145825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2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2" name="Google Shape;422;p12"/>
          <p:cNvGrpSpPr/>
          <p:nvPr/>
        </p:nvGrpSpPr>
        <p:grpSpPr>
          <a:xfrm rot="10800000">
            <a:off x="-1576736" y="9748386"/>
            <a:ext cx="2131903" cy="5489186"/>
            <a:chOff x="0" y="0"/>
            <a:chExt cx="660400" cy="1700386"/>
          </a:xfrm>
        </p:grpSpPr>
        <p:sp>
          <p:nvSpPr>
            <p:cNvPr id="423" name="Google Shape;423;p12"/>
            <p:cNvSpPr/>
            <p:nvPr/>
          </p:nvSpPr>
          <p:spPr>
            <a:xfrm>
              <a:off x="0" y="0"/>
              <a:ext cx="660400" cy="1700386"/>
            </a:xfrm>
            <a:custGeom>
              <a:avLst/>
              <a:gdLst/>
              <a:ahLst/>
              <a:cxnLst/>
              <a:rect l="l" t="t" r="r" b="b"/>
              <a:pathLst>
                <a:path w="660400" h="1700386" extrusionOk="0">
                  <a:moveTo>
                    <a:pt x="220252" y="1681317"/>
                  </a:moveTo>
                  <a:cubicBezTo>
                    <a:pt x="254109" y="1692831"/>
                    <a:pt x="292600" y="1700386"/>
                    <a:pt x="330378" y="1700386"/>
                  </a:cubicBezTo>
                  <a:cubicBezTo>
                    <a:pt x="368157" y="1700386"/>
                    <a:pt x="404509" y="1693909"/>
                    <a:pt x="438009" y="1682396"/>
                  </a:cubicBezTo>
                  <a:cubicBezTo>
                    <a:pt x="438723" y="1682036"/>
                    <a:pt x="439435" y="1682036"/>
                    <a:pt x="440148" y="1681677"/>
                  </a:cubicBezTo>
                  <a:cubicBezTo>
                    <a:pt x="565955" y="1635621"/>
                    <a:pt x="658618" y="1514007"/>
                    <a:pt x="660400" y="1352169"/>
                  </a:cubicBezTo>
                  <a:lnTo>
                    <a:pt x="660400" y="0"/>
                  </a:lnTo>
                  <a:lnTo>
                    <a:pt x="0" y="0"/>
                  </a:lnTo>
                  <a:lnTo>
                    <a:pt x="0" y="1351165"/>
                  </a:lnTo>
                  <a:cubicBezTo>
                    <a:pt x="1782" y="1514726"/>
                    <a:pt x="93019" y="1636342"/>
                    <a:pt x="220252" y="1681317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7DBFF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2"/>
            <p:cNvSpPr txBox="1"/>
            <p:nvPr/>
          </p:nvSpPr>
          <p:spPr>
            <a:xfrm>
              <a:off x="0" y="0"/>
              <a:ext cx="660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725" tIns="95725" rIns="95725" bIns="95725" anchor="ctr" anchorCtr="0">
              <a:noAutofit/>
            </a:bodyPr>
            <a:lstStyle/>
            <a:p>
              <a:pPr marL="0" marR="0" lvl="0" indent="0" algn="ctr" rtl="0">
                <a:lnSpc>
                  <a:spcPct val="18305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76025" y="98801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lice"/>
              <a:buNone/>
              <a:defRPr sz="4400" i="0" u="none" strike="noStrike" cap="none">
                <a:solidFill>
                  <a:schemeClr val="dk1"/>
                </a:solidFill>
                <a:latin typeface="Alice"/>
                <a:ea typeface="Alice"/>
                <a:cs typeface="Alice"/>
                <a:sym typeface="Ali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764600" y="348087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Char char="•"/>
              <a:defRPr sz="320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pen Sans"/>
              <a:buChar char="–"/>
              <a:defRPr sz="280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"/>
              <a:buChar char="•"/>
              <a:defRPr sz="240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Char char="–"/>
              <a:defRPr sz="200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Char char="»"/>
              <a:defRPr sz="200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Char char="•"/>
              <a:defRPr sz="200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Char char="•"/>
              <a:defRPr sz="200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Char char="•"/>
              <a:defRPr sz="200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Open Sans"/>
              <a:buChar char="•"/>
              <a:defRPr sz="200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DBFF8"/>
        </a:solidFill>
        <a:effectLst/>
      </p:bgPr>
    </p:bg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oogle Shape;429;p13"/>
          <p:cNvGrpSpPr/>
          <p:nvPr/>
        </p:nvGrpSpPr>
        <p:grpSpPr>
          <a:xfrm>
            <a:off x="-2780907" y="-3332311"/>
            <a:ext cx="6568145" cy="10644284"/>
            <a:chOff x="1" y="1"/>
            <a:chExt cx="8757526" cy="14192379"/>
          </a:xfrm>
        </p:grpSpPr>
        <p:grpSp>
          <p:nvGrpSpPr>
            <p:cNvPr id="430" name="Google Shape;430;p13"/>
            <p:cNvGrpSpPr/>
            <p:nvPr/>
          </p:nvGrpSpPr>
          <p:grpSpPr>
            <a:xfrm rot="-13330">
              <a:off x="27419" y="16820"/>
              <a:ext cx="8702690" cy="14158740"/>
              <a:chOff x="0" y="0"/>
              <a:chExt cx="660400" cy="1074430"/>
            </a:xfrm>
          </p:grpSpPr>
          <p:sp>
            <p:nvSpPr>
              <p:cNvPr id="431" name="Google Shape;431;p13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32" name="Google Shape;432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3" name="Google Shape;433;p13"/>
            <p:cNvGrpSpPr/>
            <p:nvPr/>
          </p:nvGrpSpPr>
          <p:grpSpPr>
            <a:xfrm rot="-13330">
              <a:off x="609999" y="680075"/>
              <a:ext cx="7537530" cy="12832230"/>
              <a:chOff x="0" y="0"/>
              <a:chExt cx="660400" cy="1124295"/>
            </a:xfrm>
          </p:grpSpPr>
          <p:sp>
            <p:nvSpPr>
              <p:cNvPr id="434" name="Google Shape;434;p13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35" name="Google Shape;435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6" name="Google Shape;436;p13"/>
            <p:cNvGrpSpPr/>
            <p:nvPr/>
          </p:nvGrpSpPr>
          <p:grpSpPr>
            <a:xfrm rot="-13330">
              <a:off x="1260438" y="1450388"/>
              <a:ext cx="6236652" cy="11291604"/>
              <a:chOff x="0" y="0"/>
              <a:chExt cx="660400" cy="1195670"/>
            </a:xfrm>
          </p:grpSpPr>
          <p:sp>
            <p:nvSpPr>
              <p:cNvPr id="437" name="Google Shape;437;p13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38" name="Google Shape;438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39" name="Google Shape;439;p13"/>
            <p:cNvGrpSpPr/>
            <p:nvPr/>
          </p:nvGrpSpPr>
          <p:grpSpPr>
            <a:xfrm rot="-13330">
              <a:off x="1920840" y="2214411"/>
              <a:ext cx="4915848" cy="9763559"/>
              <a:chOff x="0" y="0"/>
              <a:chExt cx="660400" cy="1311646"/>
            </a:xfrm>
          </p:grpSpPr>
          <p:sp>
            <p:nvSpPr>
              <p:cNvPr id="440" name="Google Shape;440;p13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41" name="Google Shape;441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2" name="Google Shape;442;p13"/>
            <p:cNvGrpSpPr/>
            <p:nvPr/>
          </p:nvGrpSpPr>
          <p:grpSpPr>
            <a:xfrm rot="-13330">
              <a:off x="2475820" y="2839294"/>
              <a:ext cx="3805887" cy="8513792"/>
              <a:chOff x="0" y="0"/>
              <a:chExt cx="660400" cy="1477319"/>
            </a:xfrm>
          </p:grpSpPr>
          <p:sp>
            <p:nvSpPr>
              <p:cNvPr id="443" name="Google Shape;443;p13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44" name="Google Shape;444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5" name="Google Shape;445;p13"/>
            <p:cNvGrpSpPr/>
            <p:nvPr/>
          </p:nvGrpSpPr>
          <p:grpSpPr>
            <a:xfrm rot="-13330">
              <a:off x="2957497" y="3436736"/>
              <a:ext cx="2842534" cy="7318907"/>
              <a:chOff x="0" y="0"/>
              <a:chExt cx="660400" cy="1700386"/>
            </a:xfrm>
          </p:grpSpPr>
          <p:sp>
            <p:nvSpPr>
              <p:cNvPr id="446" name="Google Shape;446;p13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47" name="Google Shape;447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48" name="Google Shape;448;p13"/>
          <p:cNvGrpSpPr/>
          <p:nvPr/>
        </p:nvGrpSpPr>
        <p:grpSpPr>
          <a:xfrm>
            <a:off x="15024491" y="6273855"/>
            <a:ext cx="6527018" cy="10619055"/>
            <a:chOff x="0" y="0"/>
            <a:chExt cx="8702690" cy="14158740"/>
          </a:xfrm>
        </p:grpSpPr>
        <p:grpSp>
          <p:nvGrpSpPr>
            <p:cNvPr id="449" name="Google Shape;449;p13"/>
            <p:cNvGrpSpPr/>
            <p:nvPr/>
          </p:nvGrpSpPr>
          <p:grpSpPr>
            <a:xfrm rot="10800000">
              <a:off x="0" y="0"/>
              <a:ext cx="8702690" cy="14158740"/>
              <a:chOff x="0" y="0"/>
              <a:chExt cx="660400" cy="1074430"/>
            </a:xfrm>
          </p:grpSpPr>
          <p:sp>
            <p:nvSpPr>
              <p:cNvPr id="450" name="Google Shape;450;p13"/>
              <p:cNvSpPr/>
              <p:nvPr/>
            </p:nvSpPr>
            <p:spPr>
              <a:xfrm>
                <a:off x="0" y="0"/>
                <a:ext cx="660400" cy="107443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074430" extrusionOk="0">
                    <a:moveTo>
                      <a:pt x="220252" y="1055361"/>
                    </a:moveTo>
                    <a:cubicBezTo>
                      <a:pt x="254109" y="1066875"/>
                      <a:pt x="292600" y="1074430"/>
                      <a:pt x="330378" y="1074430"/>
                    </a:cubicBezTo>
                    <a:cubicBezTo>
                      <a:pt x="368157" y="1074430"/>
                      <a:pt x="404509" y="1067953"/>
                      <a:pt x="438009" y="1056439"/>
                    </a:cubicBezTo>
                    <a:cubicBezTo>
                      <a:pt x="438723" y="1056080"/>
                      <a:pt x="439435" y="1056080"/>
                      <a:pt x="440148" y="1055720"/>
                    </a:cubicBezTo>
                    <a:cubicBezTo>
                      <a:pt x="565955" y="1009665"/>
                      <a:pt x="658618" y="888051"/>
                      <a:pt x="660400" y="740117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39567"/>
                    </a:lnTo>
                    <a:cubicBezTo>
                      <a:pt x="1782" y="888770"/>
                      <a:pt x="93019" y="1010385"/>
                      <a:pt x="220252" y="105536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51" name="Google Shape;451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2" name="Google Shape;452;p13"/>
            <p:cNvGrpSpPr/>
            <p:nvPr/>
          </p:nvGrpSpPr>
          <p:grpSpPr>
            <a:xfrm rot="10800000">
              <a:off x="582580" y="663255"/>
              <a:ext cx="7537530" cy="12832230"/>
              <a:chOff x="0" y="0"/>
              <a:chExt cx="660400" cy="1124295"/>
            </a:xfrm>
          </p:grpSpPr>
          <p:sp>
            <p:nvSpPr>
              <p:cNvPr id="453" name="Google Shape;453;p13"/>
              <p:cNvSpPr/>
              <p:nvPr/>
            </p:nvSpPr>
            <p:spPr>
              <a:xfrm>
                <a:off x="0" y="0"/>
                <a:ext cx="660400" cy="1124295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24295" extrusionOk="0">
                    <a:moveTo>
                      <a:pt x="220252" y="1105226"/>
                    </a:moveTo>
                    <a:cubicBezTo>
                      <a:pt x="254109" y="1116739"/>
                      <a:pt x="292600" y="1124295"/>
                      <a:pt x="330378" y="1124295"/>
                    </a:cubicBezTo>
                    <a:cubicBezTo>
                      <a:pt x="368157" y="1124295"/>
                      <a:pt x="404509" y="1117818"/>
                      <a:pt x="438009" y="1106304"/>
                    </a:cubicBezTo>
                    <a:cubicBezTo>
                      <a:pt x="438723" y="1105945"/>
                      <a:pt x="439435" y="1105945"/>
                      <a:pt x="440148" y="1105585"/>
                    </a:cubicBezTo>
                    <a:cubicBezTo>
                      <a:pt x="565955" y="1059530"/>
                      <a:pt x="658618" y="937916"/>
                      <a:pt x="660400" y="78887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788288"/>
                    </a:lnTo>
                    <a:cubicBezTo>
                      <a:pt x="1782" y="938635"/>
                      <a:pt x="93019" y="1060250"/>
                      <a:pt x="220252" y="1105226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54" name="Google Shape;454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5" name="Google Shape;455;p13"/>
            <p:cNvGrpSpPr/>
            <p:nvPr/>
          </p:nvGrpSpPr>
          <p:grpSpPr>
            <a:xfrm rot="10800000">
              <a:off x="1233019" y="1433568"/>
              <a:ext cx="6236652" cy="11291604"/>
              <a:chOff x="0" y="0"/>
              <a:chExt cx="660400" cy="1195670"/>
            </a:xfrm>
          </p:grpSpPr>
          <p:sp>
            <p:nvSpPr>
              <p:cNvPr id="456" name="Google Shape;456;p13"/>
              <p:cNvSpPr/>
              <p:nvPr/>
            </p:nvSpPr>
            <p:spPr>
              <a:xfrm>
                <a:off x="0" y="0"/>
                <a:ext cx="660400" cy="1195670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195670" extrusionOk="0">
                    <a:moveTo>
                      <a:pt x="220252" y="1176601"/>
                    </a:moveTo>
                    <a:cubicBezTo>
                      <a:pt x="254109" y="1188114"/>
                      <a:pt x="292600" y="1195670"/>
                      <a:pt x="330378" y="1195670"/>
                    </a:cubicBezTo>
                    <a:cubicBezTo>
                      <a:pt x="368157" y="1195670"/>
                      <a:pt x="404509" y="1189193"/>
                      <a:pt x="438009" y="1177679"/>
                    </a:cubicBezTo>
                    <a:cubicBezTo>
                      <a:pt x="438723" y="1177320"/>
                      <a:pt x="439435" y="1177320"/>
                      <a:pt x="440148" y="1176960"/>
                    </a:cubicBezTo>
                    <a:cubicBezTo>
                      <a:pt x="565955" y="1130905"/>
                      <a:pt x="658618" y="1009291"/>
                      <a:pt x="660400" y="858663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858026"/>
                    </a:lnTo>
                    <a:cubicBezTo>
                      <a:pt x="1782" y="1010010"/>
                      <a:pt x="93019" y="1131625"/>
                      <a:pt x="220252" y="1176601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57" name="Google Shape;457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58" name="Google Shape;458;p13"/>
            <p:cNvGrpSpPr/>
            <p:nvPr/>
          </p:nvGrpSpPr>
          <p:grpSpPr>
            <a:xfrm rot="10800000">
              <a:off x="1893421" y="2197591"/>
              <a:ext cx="4915848" cy="9763559"/>
              <a:chOff x="0" y="0"/>
              <a:chExt cx="660400" cy="1311646"/>
            </a:xfrm>
          </p:grpSpPr>
          <p:sp>
            <p:nvSpPr>
              <p:cNvPr id="459" name="Google Shape;459;p13"/>
              <p:cNvSpPr/>
              <p:nvPr/>
            </p:nvSpPr>
            <p:spPr>
              <a:xfrm>
                <a:off x="0" y="0"/>
                <a:ext cx="660400" cy="131164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311646" extrusionOk="0">
                    <a:moveTo>
                      <a:pt x="220252" y="1292577"/>
                    </a:moveTo>
                    <a:cubicBezTo>
                      <a:pt x="254109" y="1304091"/>
                      <a:pt x="292600" y="1311646"/>
                      <a:pt x="330378" y="1311646"/>
                    </a:cubicBezTo>
                    <a:cubicBezTo>
                      <a:pt x="368157" y="1311646"/>
                      <a:pt x="404509" y="1305169"/>
                      <a:pt x="438009" y="1293656"/>
                    </a:cubicBezTo>
                    <a:cubicBezTo>
                      <a:pt x="438723" y="1293296"/>
                      <a:pt x="439435" y="1293296"/>
                      <a:pt x="440148" y="1292937"/>
                    </a:cubicBezTo>
                    <a:cubicBezTo>
                      <a:pt x="565955" y="1246881"/>
                      <a:pt x="658618" y="1125267"/>
                      <a:pt x="660400" y="972064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971342"/>
                    </a:lnTo>
                    <a:cubicBezTo>
                      <a:pt x="1782" y="1125986"/>
                      <a:pt x="93019" y="1247601"/>
                      <a:pt x="220252" y="129257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60" name="Google Shape;460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1" name="Google Shape;461;p13"/>
            <p:cNvGrpSpPr/>
            <p:nvPr/>
          </p:nvGrpSpPr>
          <p:grpSpPr>
            <a:xfrm rot="10800000">
              <a:off x="2448402" y="2822474"/>
              <a:ext cx="3805887" cy="8513792"/>
              <a:chOff x="0" y="0"/>
              <a:chExt cx="660400" cy="1477319"/>
            </a:xfrm>
          </p:grpSpPr>
          <p:sp>
            <p:nvSpPr>
              <p:cNvPr id="462" name="Google Shape;462;p13"/>
              <p:cNvSpPr/>
              <p:nvPr/>
            </p:nvSpPr>
            <p:spPr>
              <a:xfrm>
                <a:off x="0" y="0"/>
                <a:ext cx="660400" cy="1477319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477319" extrusionOk="0">
                    <a:moveTo>
                      <a:pt x="220252" y="1458250"/>
                    </a:moveTo>
                    <a:cubicBezTo>
                      <a:pt x="254109" y="1469763"/>
                      <a:pt x="292600" y="1477319"/>
                      <a:pt x="330378" y="1477319"/>
                    </a:cubicBezTo>
                    <a:cubicBezTo>
                      <a:pt x="368157" y="1477319"/>
                      <a:pt x="404509" y="1470842"/>
                      <a:pt x="438009" y="1459328"/>
                    </a:cubicBezTo>
                    <a:cubicBezTo>
                      <a:pt x="438723" y="1458968"/>
                      <a:pt x="439435" y="1458968"/>
                      <a:pt x="440148" y="1458609"/>
                    </a:cubicBezTo>
                    <a:cubicBezTo>
                      <a:pt x="565955" y="1412554"/>
                      <a:pt x="658618" y="1290940"/>
                      <a:pt x="660400" y="1134056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133214"/>
                    </a:lnTo>
                    <a:cubicBezTo>
                      <a:pt x="1782" y="1291659"/>
                      <a:pt x="93019" y="1413274"/>
                      <a:pt x="220252" y="145825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63" name="Google Shape;463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64" name="Google Shape;464;p13"/>
            <p:cNvGrpSpPr/>
            <p:nvPr/>
          </p:nvGrpSpPr>
          <p:grpSpPr>
            <a:xfrm rot="10800000">
              <a:off x="2930078" y="3419917"/>
              <a:ext cx="2842534" cy="7318907"/>
              <a:chOff x="0" y="0"/>
              <a:chExt cx="660400" cy="1700386"/>
            </a:xfrm>
          </p:grpSpPr>
          <p:sp>
            <p:nvSpPr>
              <p:cNvPr id="465" name="Google Shape;465;p13"/>
              <p:cNvSpPr/>
              <p:nvPr/>
            </p:nvSpPr>
            <p:spPr>
              <a:xfrm>
                <a:off x="0" y="0"/>
                <a:ext cx="660400" cy="1700386"/>
              </a:xfrm>
              <a:custGeom>
                <a:avLst/>
                <a:gdLst/>
                <a:ahLst/>
                <a:cxnLst/>
                <a:rect l="l" t="t" r="r" b="b"/>
                <a:pathLst>
                  <a:path w="660400" h="1700386" extrusionOk="0">
                    <a:moveTo>
                      <a:pt x="220252" y="1681317"/>
                    </a:moveTo>
                    <a:cubicBezTo>
                      <a:pt x="254109" y="1692831"/>
                      <a:pt x="292600" y="1700386"/>
                      <a:pt x="330378" y="1700386"/>
                    </a:cubicBezTo>
                    <a:cubicBezTo>
                      <a:pt x="368157" y="1700386"/>
                      <a:pt x="404509" y="1693909"/>
                      <a:pt x="438009" y="1682396"/>
                    </a:cubicBezTo>
                    <a:cubicBezTo>
                      <a:pt x="438723" y="1682036"/>
                      <a:pt x="439435" y="1682036"/>
                      <a:pt x="440148" y="1681677"/>
                    </a:cubicBezTo>
                    <a:cubicBezTo>
                      <a:pt x="565955" y="1635621"/>
                      <a:pt x="658618" y="1514007"/>
                      <a:pt x="660400" y="1352169"/>
                    </a:cubicBezTo>
                    <a:lnTo>
                      <a:pt x="660400" y="0"/>
                    </a:lnTo>
                    <a:lnTo>
                      <a:pt x="0" y="0"/>
                    </a:lnTo>
                    <a:lnTo>
                      <a:pt x="0" y="1351165"/>
                    </a:lnTo>
                    <a:cubicBezTo>
                      <a:pt x="1782" y="1514726"/>
                      <a:pt x="93019" y="1636342"/>
                      <a:pt x="220252" y="1681317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Footlight MT Light" panose="0204060206030A020304" pitchFamily="18" charset="77"/>
                </a:endParaRPr>
              </a:p>
            </p:txBody>
          </p:sp>
          <p:sp>
            <p:nvSpPr>
              <p:cNvPr id="466" name="Google Shape;466;p13"/>
              <p:cNvSpPr txBox="1"/>
              <p:nvPr/>
            </p:nvSpPr>
            <p:spPr>
              <a:xfrm>
                <a:off x="0" y="0"/>
                <a:ext cx="6604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5725" tIns="95725" rIns="95725" bIns="957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83055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Footlight MT Light" panose="0204060206030A020304" pitchFamily="18" charset="77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67" name="Google Shape;467;p13"/>
          <p:cNvGrpSpPr/>
          <p:nvPr/>
        </p:nvGrpSpPr>
        <p:grpSpPr>
          <a:xfrm>
            <a:off x="1028700" y="1028700"/>
            <a:ext cx="16230600" cy="8229600"/>
            <a:chOff x="0" y="0"/>
            <a:chExt cx="4274726" cy="2167467"/>
          </a:xfrm>
        </p:grpSpPr>
        <p:sp>
          <p:nvSpPr>
            <p:cNvPr id="468" name="Google Shape;468;p13"/>
            <p:cNvSpPr/>
            <p:nvPr/>
          </p:nvSpPr>
          <p:spPr>
            <a:xfrm>
              <a:off x="0" y="0"/>
              <a:ext cx="4274726" cy="2167467"/>
            </a:xfrm>
            <a:custGeom>
              <a:avLst/>
              <a:gdLst/>
              <a:ahLst/>
              <a:cxnLst/>
              <a:rect l="l" t="t" r="r" b="b"/>
              <a:pathLst>
                <a:path w="4274726" h="2167467" extrusionOk="0">
                  <a:moveTo>
                    <a:pt x="0" y="0"/>
                  </a:moveTo>
                  <a:lnTo>
                    <a:pt x="4274726" y="0"/>
                  </a:lnTo>
                  <a:lnTo>
                    <a:pt x="4274726" y="2167467"/>
                  </a:lnTo>
                  <a:lnTo>
                    <a:pt x="0" y="21674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/>
            <a:lstStyle/>
            <a:p>
              <a:endParaRPr lang="en-US">
                <a:latin typeface="Footlight MT Light" panose="0204060206030A020304" pitchFamily="18" charset="77"/>
              </a:endParaRPr>
            </a:p>
          </p:txBody>
        </p:sp>
        <p:sp>
          <p:nvSpPr>
            <p:cNvPr id="469" name="Google Shape;469;p13"/>
            <p:cNvSpPr txBox="1"/>
            <p:nvPr/>
          </p:nvSpPr>
          <p:spPr>
            <a:xfrm>
              <a:off x="0" y="0"/>
              <a:ext cx="812800" cy="81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97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Footlight MT Light" panose="0204060206030A020304" pitchFamily="18" charset="77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70" name="Google Shape;470;p13"/>
          <p:cNvGrpSpPr/>
          <p:nvPr/>
        </p:nvGrpSpPr>
        <p:grpSpPr>
          <a:xfrm>
            <a:off x="1509264" y="1566144"/>
            <a:ext cx="15312697" cy="7237746"/>
            <a:chOff x="0" y="0"/>
            <a:chExt cx="4032974" cy="1906238"/>
          </a:xfrm>
        </p:grpSpPr>
        <p:sp>
          <p:nvSpPr>
            <p:cNvPr id="471" name="Google Shape;471;p13"/>
            <p:cNvSpPr/>
            <p:nvPr/>
          </p:nvSpPr>
          <p:spPr>
            <a:xfrm>
              <a:off x="0" y="0"/>
              <a:ext cx="4032974" cy="1906238"/>
            </a:xfrm>
            <a:custGeom>
              <a:avLst/>
              <a:gdLst/>
              <a:ahLst/>
              <a:cxnLst/>
              <a:rect l="l" t="t" r="r" b="b"/>
              <a:pathLst>
                <a:path w="4032974" h="1906238" extrusionOk="0">
                  <a:moveTo>
                    <a:pt x="0" y="0"/>
                  </a:moveTo>
                  <a:lnTo>
                    <a:pt x="4032974" y="0"/>
                  </a:lnTo>
                  <a:lnTo>
                    <a:pt x="4032974" y="1906238"/>
                  </a:lnTo>
                  <a:lnTo>
                    <a:pt x="0" y="190623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flat" cmpd="sng">
              <a:solidFill>
                <a:srgbClr val="B89D4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>
                <a:latin typeface="Footlight MT Light" panose="0204060206030A020304" pitchFamily="18" charset="77"/>
              </a:endParaRPr>
            </a:p>
          </p:txBody>
        </p:sp>
        <p:sp>
          <p:nvSpPr>
            <p:cNvPr id="472" name="Google Shape;472;p13"/>
            <p:cNvSpPr txBox="1"/>
            <p:nvPr/>
          </p:nvSpPr>
          <p:spPr>
            <a:xfrm>
              <a:off x="0" y="0"/>
              <a:ext cx="812800" cy="81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971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Footlight MT Light" panose="0204060206030A020304" pitchFamily="18" charset="77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473" name="Google Shape;473;p13"/>
          <p:cNvCxnSpPr/>
          <p:nvPr/>
        </p:nvCxnSpPr>
        <p:spPr>
          <a:xfrm>
            <a:off x="4450217" y="5658286"/>
            <a:ext cx="9387565" cy="0"/>
          </a:xfrm>
          <a:prstGeom prst="straightConnector1">
            <a:avLst/>
          </a:prstGeom>
          <a:noFill/>
          <a:ln w="57150" cap="flat" cmpd="sng">
            <a:solidFill>
              <a:srgbClr val="B89D4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74" name="Google Shape;474;p13"/>
          <p:cNvSpPr txBox="1"/>
          <p:nvPr/>
        </p:nvSpPr>
        <p:spPr>
          <a:xfrm>
            <a:off x="3181871" y="3837783"/>
            <a:ext cx="11405999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0" i="0" u="none" strike="noStrike" cap="none" dirty="0">
                <a:solidFill>
                  <a:srgbClr val="191919"/>
                </a:solidFill>
                <a:latin typeface="Footlight MT Light" panose="0204060206030A020304" pitchFamily="18" charset="77"/>
                <a:ea typeface="Alice"/>
                <a:cs typeface="Alice"/>
                <a:sym typeface="Alice"/>
              </a:rPr>
              <a:t>Think of a sermon series that stuck with you.</a:t>
            </a:r>
          </a:p>
        </p:txBody>
      </p:sp>
      <p:sp>
        <p:nvSpPr>
          <p:cNvPr id="475" name="Google Shape;475;p13"/>
          <p:cNvSpPr txBox="1"/>
          <p:nvPr/>
        </p:nvSpPr>
        <p:spPr>
          <a:xfrm>
            <a:off x="5107363" y="6826198"/>
            <a:ext cx="8116500" cy="1329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rgbClr val="191919"/>
                </a:solidFill>
                <a:latin typeface="Footlight MT Light" panose="0204060206030A020304" pitchFamily="18" charset="77"/>
                <a:ea typeface="Alice"/>
                <a:cs typeface="Alice"/>
                <a:sym typeface="Alice"/>
              </a:rPr>
              <a:t>What made it feel like a series, not just a collection of sermons?</a:t>
            </a:r>
            <a:endParaRPr dirty="0">
              <a:latin typeface="Footlight MT Light" panose="0204060206030A020304" pitchFamily="18" charset="77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C08487B1-B58F-1F6F-E0DC-4D9A3FD0E6AE}"/>
              </a:ext>
            </a:extLst>
          </p:cNvPr>
          <p:cNvSpPr/>
          <p:nvPr/>
        </p:nvSpPr>
        <p:spPr>
          <a:xfrm>
            <a:off x="2133206" y="7940842"/>
            <a:ext cx="13722819" cy="7700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solidFill>
                  <a:schemeClr val="tx1"/>
                </a:solidFill>
                <a:latin typeface="Footlight MT Light" panose="0204060206030A020304" pitchFamily="18" charset="77"/>
              </a:rPr>
              <a:t>August 30 – September 27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95DE902E-0F3D-856D-AFD4-E76E8B94F81D}"/>
              </a:ext>
            </a:extLst>
          </p:cNvPr>
          <p:cNvSpPr/>
          <p:nvPr/>
        </p:nvSpPr>
        <p:spPr>
          <a:xfrm>
            <a:off x="13169094" y="3497179"/>
            <a:ext cx="2457789" cy="42601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F158A74E-CF1B-CE3B-451F-A43665F506F7}"/>
              </a:ext>
            </a:extLst>
          </p:cNvPr>
          <p:cNvSpPr/>
          <p:nvPr/>
        </p:nvSpPr>
        <p:spPr>
          <a:xfrm>
            <a:off x="10352127" y="3497179"/>
            <a:ext cx="2457789" cy="42601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EF0BC58D-630A-DC02-08A9-C9A450F3F6F9}"/>
              </a:ext>
            </a:extLst>
          </p:cNvPr>
          <p:cNvSpPr/>
          <p:nvPr/>
        </p:nvSpPr>
        <p:spPr>
          <a:xfrm>
            <a:off x="7571850" y="3552826"/>
            <a:ext cx="2457789" cy="42351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0B676749-3B4D-206A-ABF1-BE12090D882D}"/>
              </a:ext>
            </a:extLst>
          </p:cNvPr>
          <p:cNvSpPr/>
          <p:nvPr/>
        </p:nvSpPr>
        <p:spPr>
          <a:xfrm>
            <a:off x="4855502" y="3497179"/>
            <a:ext cx="2457789" cy="42351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8823AA12-6347-B32E-8FC2-0CE659E2B63D}"/>
              </a:ext>
            </a:extLst>
          </p:cNvPr>
          <p:cNvSpPr/>
          <p:nvPr/>
        </p:nvSpPr>
        <p:spPr>
          <a:xfrm>
            <a:off x="2133206" y="3522191"/>
            <a:ext cx="2457789" cy="42101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90283E-81A0-DE54-FD61-59A09BEC1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Footlight MT Light" panose="0204060206030A020304" pitchFamily="18" charset="77"/>
              </a:rPr>
              <a:t>Texts &amp; Topics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064BF6-D4DE-AD78-B2D0-16303A3CBE2A}"/>
              </a:ext>
            </a:extLst>
          </p:cNvPr>
          <p:cNvSpPr txBox="1"/>
          <p:nvPr/>
        </p:nvSpPr>
        <p:spPr>
          <a:xfrm>
            <a:off x="4927585" y="3802928"/>
            <a:ext cx="225410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Matthew 18:15-20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b="1" u="sng" dirty="0">
                <a:solidFill>
                  <a:schemeClr val="tx1"/>
                </a:solidFill>
                <a:latin typeface="Footlight MT Light" panose="0204060206030A020304" pitchFamily="18" charset="77"/>
              </a:rPr>
              <a:t>Healthy Congregations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Practices of accountability, reconciliation, and shared spiritual authority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C65EC1-15F9-B079-36A8-F683268247F5}"/>
              </a:ext>
            </a:extLst>
          </p:cNvPr>
          <p:cNvSpPr txBox="1"/>
          <p:nvPr/>
        </p:nvSpPr>
        <p:spPr>
          <a:xfrm>
            <a:off x="2278912" y="3802928"/>
            <a:ext cx="225410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Matthew 16:21-28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b="1" u="sng" dirty="0">
                <a:solidFill>
                  <a:schemeClr val="tx1"/>
                </a:solidFill>
                <a:latin typeface="Footlight MT Light" panose="0204060206030A020304" pitchFamily="18" charset="77"/>
              </a:rPr>
              <a:t>Effective Leaders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Exploring leadership shaped by self-giving love, courage, and faithful discipleship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A35638-E25B-FC8C-D1BC-499E8182B5F0}"/>
              </a:ext>
            </a:extLst>
          </p:cNvPr>
          <p:cNvSpPr txBox="1"/>
          <p:nvPr/>
        </p:nvSpPr>
        <p:spPr>
          <a:xfrm>
            <a:off x="7751391" y="3802928"/>
            <a:ext cx="225410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Matthew 18:21-35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b="1" u="sng" dirty="0">
                <a:solidFill>
                  <a:schemeClr val="tx1"/>
                </a:solidFill>
                <a:latin typeface="Footlight MT Light" panose="0204060206030A020304" pitchFamily="18" charset="77"/>
              </a:rPr>
              <a:t>Anti-Racism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Forgiveness, justice, and the dismantling of systems that deny dignity and grace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099C4B-D295-E492-25EF-305DD3AAFDDF}"/>
              </a:ext>
            </a:extLst>
          </p:cNvPr>
          <p:cNvSpPr txBox="1"/>
          <p:nvPr/>
        </p:nvSpPr>
        <p:spPr>
          <a:xfrm>
            <a:off x="10511165" y="3809466"/>
            <a:ext cx="225410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Matthew 20:1-16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b="1" u="sng" dirty="0">
                <a:solidFill>
                  <a:schemeClr val="tx1"/>
                </a:solidFill>
                <a:latin typeface="Footlight MT Light" panose="0204060206030A020304" pitchFamily="18" charset="77"/>
              </a:rPr>
              <a:t>Unity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God’s generosity, fairness, and the challenge of unity amid difference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6BD817-AD37-C6FA-40AB-D6C747FF840D}"/>
              </a:ext>
            </a:extLst>
          </p:cNvPr>
          <p:cNvSpPr txBox="1"/>
          <p:nvPr/>
        </p:nvSpPr>
        <p:spPr>
          <a:xfrm>
            <a:off x="13073653" y="3809466"/>
            <a:ext cx="264867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Matthew 21:23-32; Psalm 78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b="1" u="sng" dirty="0">
                <a:solidFill>
                  <a:schemeClr val="tx1"/>
                </a:solidFill>
                <a:latin typeface="Footlight MT Light" panose="0204060206030A020304" pitchFamily="18" charset="77"/>
              </a:rPr>
              <a:t>Congregations for Children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Footlight MT Light" panose="0204060206030A020304" pitchFamily="18" charset="77"/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Footlight MT Light" panose="0204060206030A020304" pitchFamily="18" charset="77"/>
              </a:rPr>
              <a:t>Listening to young voices, nurturing faith across generations, and forming communities where children matter</a:t>
            </a:r>
          </a:p>
        </p:txBody>
      </p:sp>
    </p:spTree>
    <p:extLst>
      <p:ext uri="{BB962C8B-B14F-4D97-AF65-F5344CB8AC3E}">
        <p14:creationId xmlns:p14="http://schemas.microsoft.com/office/powerpoint/2010/main" val="3190360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16AFC-55FB-39CE-6FC7-9D3B76126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50" y="1421124"/>
            <a:ext cx="8985000" cy="1432200"/>
          </a:xfrm>
        </p:spPr>
        <p:txBody>
          <a:bodyPr/>
          <a:lstStyle/>
          <a:p>
            <a:r>
              <a:rPr lang="en-US" dirty="0">
                <a:latin typeface="Footlight MT Light" panose="0204060206030A020304" pitchFamily="18" charset="77"/>
              </a:rPr>
              <a:t>Matthew 18: 21-35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203783-7027-84DF-DA22-5B725A1BF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7250" y="3333025"/>
            <a:ext cx="10210800" cy="5509625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Footlight MT Light" panose="0204060206030A020304" pitchFamily="18" charset="77"/>
              </a:rPr>
              <a:t>How could this text be preached to…</a:t>
            </a:r>
          </a:p>
          <a:p>
            <a:endParaRPr lang="en-US" dirty="0">
              <a:latin typeface="Footlight MT Light" panose="0204060206030A020304" pitchFamily="18" charset="77"/>
            </a:endParaRPr>
          </a:p>
          <a:p>
            <a:r>
              <a:rPr lang="en-US" sz="2800" i="1" dirty="0">
                <a:latin typeface="Footlight MT Light" panose="0204060206030A020304" pitchFamily="18" charset="77"/>
              </a:rPr>
              <a:t>			</a:t>
            </a:r>
          </a:p>
          <a:p>
            <a:r>
              <a:rPr lang="en-US" sz="2800" i="1" dirty="0">
                <a:latin typeface="Footlight MT Light" panose="0204060206030A020304" pitchFamily="18" charset="77"/>
              </a:rPr>
              <a:t>			A congregation in the midst of anti-racism work?</a:t>
            </a:r>
          </a:p>
          <a:p>
            <a:endParaRPr lang="en-US" i="1" dirty="0">
              <a:latin typeface="Footlight MT Light" panose="0204060206030A020304" pitchFamily="18" charset="77"/>
            </a:endParaRPr>
          </a:p>
          <a:p>
            <a:r>
              <a:rPr lang="en-US" i="1" dirty="0">
                <a:latin typeface="Footlight MT Light" panose="0204060206030A020304" pitchFamily="18" charset="77"/>
              </a:rPr>
              <a:t>			</a:t>
            </a:r>
          </a:p>
          <a:p>
            <a:r>
              <a:rPr lang="en-US" sz="2800" i="1" dirty="0">
                <a:latin typeface="Footlight MT Light" panose="0204060206030A020304" pitchFamily="18" charset="77"/>
              </a:rPr>
              <a:t>			A congregation experiencing internal conflict?</a:t>
            </a:r>
          </a:p>
          <a:p>
            <a:endParaRPr lang="en-US" dirty="0">
              <a:latin typeface="Footlight MT Light" panose="0204060206030A020304" pitchFamily="18" charset="77"/>
            </a:endParaRPr>
          </a:p>
          <a:p>
            <a:endParaRPr lang="en-US" dirty="0">
              <a:latin typeface="Footlight MT Light" panose="0204060206030A020304" pitchFamily="18" charset="77"/>
            </a:endParaRPr>
          </a:p>
          <a:p>
            <a:endParaRPr lang="en-US" dirty="0">
              <a:latin typeface="Footlight MT Light" panose="0204060206030A020304" pitchFamily="18" charset="77"/>
            </a:endParaRPr>
          </a:p>
          <a:p>
            <a:endParaRPr lang="en-US" dirty="0">
              <a:latin typeface="Footlight MT Light" panose="0204060206030A020304" pitchFamily="18" charset="77"/>
            </a:endParaRPr>
          </a:p>
        </p:txBody>
      </p:sp>
      <p:sp>
        <p:nvSpPr>
          <p:cNvPr id="6" name="Google Shape;1960;p39">
            <a:extLst>
              <a:ext uri="{FF2B5EF4-FFF2-40B4-BE49-F238E27FC236}">
                <a16:creationId xmlns:a16="http://schemas.microsoft.com/office/drawing/2014/main" id="{D0BAD098-EE5A-1C62-6526-A164FD235FAB}"/>
              </a:ext>
            </a:extLst>
          </p:cNvPr>
          <p:cNvSpPr/>
          <p:nvPr/>
        </p:nvSpPr>
        <p:spPr>
          <a:xfrm>
            <a:off x="1517950" y="4737374"/>
            <a:ext cx="947650" cy="812251"/>
          </a:xfrm>
          <a:custGeom>
            <a:avLst/>
            <a:gdLst/>
            <a:ahLst/>
            <a:cxnLst/>
            <a:rect l="l" t="t" r="r" b="b"/>
            <a:pathLst>
              <a:path w="947650" h="812251" extrusionOk="0">
                <a:moveTo>
                  <a:pt x="44967" y="798973"/>
                </a:moveTo>
                <a:cubicBezTo>
                  <a:pt x="64935" y="786551"/>
                  <a:pt x="122149" y="745628"/>
                  <a:pt x="154520" y="667574"/>
                </a:cubicBezTo>
                <a:cubicBezTo>
                  <a:pt x="156436" y="662969"/>
                  <a:pt x="154985" y="657610"/>
                  <a:pt x="150979" y="654649"/>
                </a:cubicBezTo>
                <a:cubicBezTo>
                  <a:pt x="58105" y="585671"/>
                  <a:pt x="0" y="487243"/>
                  <a:pt x="0" y="377999"/>
                </a:cubicBezTo>
                <a:cubicBezTo>
                  <a:pt x="0" y="169244"/>
                  <a:pt x="212141" y="0"/>
                  <a:pt x="473815" y="0"/>
                </a:cubicBezTo>
                <a:cubicBezTo>
                  <a:pt x="735509" y="0"/>
                  <a:pt x="947650" y="169244"/>
                  <a:pt x="947650" y="377999"/>
                </a:cubicBezTo>
                <a:cubicBezTo>
                  <a:pt x="947650" y="586774"/>
                  <a:pt x="735509" y="755999"/>
                  <a:pt x="473815" y="755999"/>
                </a:cubicBezTo>
                <a:cubicBezTo>
                  <a:pt x="415033" y="755999"/>
                  <a:pt x="358748" y="747466"/>
                  <a:pt x="306796" y="731851"/>
                </a:cubicBezTo>
                <a:cubicBezTo>
                  <a:pt x="303371" y="730826"/>
                  <a:pt x="299656" y="731522"/>
                  <a:pt x="296851" y="733728"/>
                </a:cubicBezTo>
                <a:cubicBezTo>
                  <a:pt x="172592" y="831014"/>
                  <a:pt x="74048" y="813716"/>
                  <a:pt x="45934" y="805783"/>
                </a:cubicBezTo>
                <a:cubicBezTo>
                  <a:pt x="42800" y="804893"/>
                  <a:pt x="42181" y="800714"/>
                  <a:pt x="44967" y="79897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8CA3BFD-F0CD-4030-32C4-C40007417188}"/>
              </a:ext>
            </a:extLst>
          </p:cNvPr>
          <p:cNvSpPr/>
          <p:nvPr/>
        </p:nvSpPr>
        <p:spPr>
          <a:xfrm>
            <a:off x="1631813" y="4920915"/>
            <a:ext cx="719924" cy="628710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4F09B35-8563-25D2-FBF1-2DA13F3D1287}"/>
              </a:ext>
            </a:extLst>
          </p:cNvPr>
          <p:cNvSpPr/>
          <p:nvPr/>
        </p:nvSpPr>
        <p:spPr>
          <a:xfrm>
            <a:off x="1631813" y="6567427"/>
            <a:ext cx="719924" cy="628710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12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A5AA80E-F5AF-91D9-2C7C-0B4D2F2F083F}"/>
              </a:ext>
            </a:extLst>
          </p:cNvPr>
          <p:cNvSpPr/>
          <p:nvPr/>
        </p:nvSpPr>
        <p:spPr>
          <a:xfrm>
            <a:off x="9962147" y="1852862"/>
            <a:ext cx="6087979" cy="430966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Footlight MT Light" panose="0204060206030A020304" pitchFamily="18" charset="77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CC7B6F9-C405-03B9-E58F-B230AAE86FBB}"/>
              </a:ext>
            </a:extLst>
          </p:cNvPr>
          <p:cNvSpPr/>
          <p:nvPr/>
        </p:nvSpPr>
        <p:spPr>
          <a:xfrm>
            <a:off x="2237874" y="1852863"/>
            <a:ext cx="6087979" cy="430966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Footlight MT Light" panose="0204060206030A020304" pitchFamily="18" charset="77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06479-AEA8-7D54-85C1-1890F9912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84974" y="2211231"/>
            <a:ext cx="5593777" cy="4285820"/>
          </a:xfrm>
        </p:spPr>
        <p:txBody>
          <a:bodyPr>
            <a:noAutofit/>
          </a:bodyPr>
          <a:lstStyle/>
          <a:p>
            <a:pPr marL="76200" indent="0" algn="ctr">
              <a:buNone/>
            </a:pPr>
            <a:r>
              <a:rPr lang="en-US" sz="4000" b="1" dirty="0">
                <a:latin typeface="Footlight MT Light" panose="0204060206030A020304" pitchFamily="18" charset="77"/>
              </a:rPr>
              <a:t>Weak throughline:</a:t>
            </a:r>
            <a:endParaRPr lang="en-US" sz="4000" dirty="0">
              <a:latin typeface="Footlight MT Light" panose="0204060206030A020304" pitchFamily="18" charset="77"/>
            </a:endParaRPr>
          </a:p>
          <a:p>
            <a:pPr algn="ctr">
              <a:buFontTx/>
              <a:buChar char="-"/>
            </a:pPr>
            <a:r>
              <a:rPr lang="en-US" sz="3000" dirty="0">
                <a:solidFill>
                  <a:schemeClr val="bg1"/>
                </a:solidFill>
                <a:latin typeface="Footlight MT Light" panose="0204060206030A020304" pitchFamily="18" charset="77"/>
              </a:rPr>
              <a:t>General</a:t>
            </a:r>
          </a:p>
          <a:p>
            <a:pPr algn="ctr">
              <a:buFontTx/>
              <a:buChar char="-"/>
            </a:pPr>
            <a:r>
              <a:rPr lang="en-US" sz="3000" dirty="0">
                <a:solidFill>
                  <a:schemeClr val="bg1"/>
                </a:solidFill>
                <a:latin typeface="Footlight MT Light" panose="0204060206030A020304" pitchFamily="18" charset="77"/>
              </a:rPr>
              <a:t>Vague</a:t>
            </a:r>
          </a:p>
          <a:p>
            <a:pPr algn="ctr">
              <a:buFontTx/>
              <a:buChar char="-"/>
            </a:pPr>
            <a:r>
              <a:rPr lang="en-US" sz="3000" dirty="0">
                <a:solidFill>
                  <a:schemeClr val="bg1"/>
                </a:solidFill>
                <a:latin typeface="Footlight MT Light" panose="0204060206030A020304" pitchFamily="18" charset="77"/>
              </a:rPr>
              <a:t>Does not engage</a:t>
            </a:r>
          </a:p>
          <a:p>
            <a:pPr algn="ctr">
              <a:buFontTx/>
              <a:buChar char="-"/>
            </a:pPr>
            <a:r>
              <a:rPr lang="en-US" sz="3000" dirty="0">
                <a:solidFill>
                  <a:schemeClr val="bg1"/>
                </a:solidFill>
                <a:latin typeface="Footlight MT Light" panose="0204060206030A020304" pitchFamily="18" charset="77"/>
              </a:rPr>
              <a:t>“Sermons about faith”</a:t>
            </a:r>
          </a:p>
          <a:p>
            <a:pPr algn="ctr">
              <a:buFontTx/>
              <a:buChar char="-"/>
            </a:pPr>
            <a:endParaRPr lang="en-US" sz="4000" dirty="0">
              <a:latin typeface="Footlight MT Light" panose="0204060206030A020304" pitchFamily="18" charset="77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43EF3-2D97-D26B-2338-A50D0D0F48E6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0472973" y="2211231"/>
            <a:ext cx="5066325" cy="3951300"/>
          </a:xfrm>
        </p:spPr>
        <p:txBody>
          <a:bodyPr>
            <a:noAutofit/>
          </a:bodyPr>
          <a:lstStyle/>
          <a:p>
            <a:pPr marL="76200" indent="0" algn="ctr">
              <a:buNone/>
            </a:pPr>
            <a:r>
              <a:rPr lang="en-US" sz="4000" b="1" dirty="0">
                <a:latin typeface="Footlight MT Light" panose="0204060206030A020304" pitchFamily="18" charset="77"/>
              </a:rPr>
              <a:t>Strong throughline:</a:t>
            </a:r>
            <a:endParaRPr lang="en-US" sz="4000" dirty="0">
              <a:latin typeface="Footlight MT Light" panose="0204060206030A020304" pitchFamily="18" charset="77"/>
            </a:endParaRPr>
          </a:p>
          <a:p>
            <a:pPr algn="ctr">
              <a:buFontTx/>
              <a:buChar char="-"/>
            </a:pPr>
            <a:r>
              <a:rPr lang="en-US" sz="3000" dirty="0">
                <a:solidFill>
                  <a:schemeClr val="bg1"/>
                </a:solidFill>
                <a:latin typeface="Footlight MT Light" panose="0204060206030A020304" pitchFamily="18" charset="77"/>
              </a:rPr>
              <a:t>Specific</a:t>
            </a:r>
          </a:p>
          <a:p>
            <a:pPr algn="ctr">
              <a:buFontTx/>
              <a:buChar char="-"/>
            </a:pPr>
            <a:r>
              <a:rPr lang="en-US" sz="3000" dirty="0">
                <a:solidFill>
                  <a:schemeClr val="bg1"/>
                </a:solidFill>
                <a:latin typeface="Footlight MT Light" panose="0204060206030A020304" pitchFamily="18" charset="77"/>
              </a:rPr>
              <a:t>Applicable</a:t>
            </a:r>
          </a:p>
          <a:p>
            <a:pPr algn="ctr">
              <a:buFontTx/>
              <a:buChar char="-"/>
            </a:pPr>
            <a:r>
              <a:rPr lang="en-US" sz="3000" dirty="0">
                <a:solidFill>
                  <a:schemeClr val="bg1"/>
                </a:solidFill>
                <a:latin typeface="Footlight MT Light" panose="0204060206030A020304" pitchFamily="18" charset="77"/>
              </a:rPr>
              <a:t>Inspires wondering</a:t>
            </a:r>
          </a:p>
          <a:p>
            <a:pPr algn="ctr">
              <a:buFontTx/>
              <a:buChar char="-"/>
            </a:pPr>
            <a:r>
              <a:rPr lang="en-US" sz="3000" dirty="0">
                <a:solidFill>
                  <a:schemeClr val="bg1"/>
                </a:solidFill>
                <a:latin typeface="Footlight MT Light" panose="0204060206030A020304" pitchFamily="18" charset="77"/>
              </a:rPr>
              <a:t>“Romans: Good News for Tough Times”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A365C1D-B38B-6837-FF4F-FCBC6797B974}"/>
              </a:ext>
            </a:extLst>
          </p:cNvPr>
          <p:cNvSpPr/>
          <p:nvPr/>
        </p:nvSpPr>
        <p:spPr>
          <a:xfrm>
            <a:off x="2237874" y="6855419"/>
            <a:ext cx="13812252" cy="173512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Footlight MT Light" panose="0204060206030A020304" pitchFamily="18" charset="77"/>
              </a:rPr>
              <a:t>J</a:t>
            </a:r>
            <a:r>
              <a:rPr lang="en-US" sz="4000" dirty="0">
                <a:solidFill>
                  <a:schemeClr val="bg1"/>
                </a:solidFill>
                <a:effectLst/>
                <a:latin typeface="Footlight MT Light" panose="0204060206030A020304" pitchFamily="18" charset="77"/>
              </a:rPr>
              <a:t>ot down your ideas </a:t>
            </a:r>
            <a:r>
              <a:rPr lang="en-US" sz="4000" dirty="0">
                <a:solidFill>
                  <a:schemeClr val="bg1"/>
                </a:solidFill>
                <a:latin typeface="Footlight MT Light" panose="0204060206030A020304" pitchFamily="18" charset="77"/>
              </a:rPr>
              <a:t>of</a:t>
            </a:r>
            <a:r>
              <a:rPr lang="en-US" sz="4000" dirty="0">
                <a:solidFill>
                  <a:schemeClr val="bg1"/>
                </a:solidFill>
                <a:effectLst/>
                <a:latin typeface="Footlight MT Light" panose="0204060206030A020304" pitchFamily="18" charset="77"/>
              </a:rPr>
              <a:t> a through line for our series!</a:t>
            </a:r>
          </a:p>
        </p:txBody>
      </p:sp>
    </p:spTree>
    <p:extLst>
      <p:ext uri="{BB962C8B-B14F-4D97-AF65-F5344CB8AC3E}">
        <p14:creationId xmlns:p14="http://schemas.microsoft.com/office/powerpoint/2010/main" val="867846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06875E-6344-5239-9356-697FC8983E63}"/>
              </a:ext>
            </a:extLst>
          </p:cNvPr>
          <p:cNvSpPr/>
          <p:nvPr/>
        </p:nvSpPr>
        <p:spPr>
          <a:xfrm>
            <a:off x="0" y="0"/>
            <a:ext cx="8013032" cy="109487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3056B4-9247-F31A-6902-A5FF7916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834" y="1636050"/>
            <a:ext cx="15852900" cy="11619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Footlight MT Light" panose="0204060206030A020304" pitchFamily="18" charset="77"/>
              </a:rPr>
              <a:t>Next Steps</a:t>
            </a:r>
            <a:br>
              <a:rPr lang="en-US" dirty="0">
                <a:latin typeface="Footlight MT Light" panose="0204060206030A020304" pitchFamily="18" charset="77"/>
              </a:rPr>
            </a:br>
            <a:r>
              <a:rPr lang="en-US" sz="5600" i="1" dirty="0">
                <a:latin typeface="Footlight MT Light" panose="0204060206030A020304" pitchFamily="18" charset="77"/>
              </a:rPr>
              <a:t>(table work)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C398C-2AC4-0347-9F8C-A41D6ED33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25263" y="3353475"/>
            <a:ext cx="7146758" cy="5853000"/>
          </a:xfrm>
        </p:spPr>
        <p:txBody>
          <a:bodyPr/>
          <a:lstStyle/>
          <a:p>
            <a:r>
              <a:rPr lang="en-US" dirty="0"/>
              <a:t>Give a direction for the sermon</a:t>
            </a:r>
          </a:p>
          <a:p>
            <a:r>
              <a:rPr lang="en-US" dirty="0"/>
              <a:t>Build liturgy</a:t>
            </a:r>
          </a:p>
          <a:p>
            <a:pPr lvl="1"/>
            <a:r>
              <a:rPr lang="en-US" dirty="0"/>
              <a:t>Call to Worship</a:t>
            </a:r>
          </a:p>
          <a:p>
            <a:pPr lvl="1"/>
            <a:r>
              <a:rPr lang="en-US" dirty="0"/>
              <a:t>Opening Prayer</a:t>
            </a:r>
          </a:p>
          <a:p>
            <a:pPr lvl="1"/>
            <a:r>
              <a:rPr lang="en-US" dirty="0"/>
              <a:t>Prayer for Illumination</a:t>
            </a:r>
          </a:p>
          <a:p>
            <a:r>
              <a:rPr lang="en-US" dirty="0"/>
              <a:t>Suggest hymns</a:t>
            </a:r>
          </a:p>
          <a:p>
            <a:r>
              <a:rPr lang="en-US" dirty="0"/>
              <a:t>Discipleship engagement for the week</a:t>
            </a:r>
          </a:p>
          <a:p>
            <a:pPr marL="508000" lvl="1" indent="0">
              <a:buNone/>
            </a:pPr>
            <a:endParaRPr lang="en-US" dirty="0"/>
          </a:p>
        </p:txBody>
      </p:sp>
      <p:sp>
        <p:nvSpPr>
          <p:cNvPr id="24" name="Google Shape;1988;p39">
            <a:extLst>
              <a:ext uri="{FF2B5EF4-FFF2-40B4-BE49-F238E27FC236}">
                <a16:creationId xmlns:a16="http://schemas.microsoft.com/office/drawing/2014/main" id="{3E1A6ACC-424A-A344-2F2B-BD5CAF01C386}"/>
              </a:ext>
            </a:extLst>
          </p:cNvPr>
          <p:cNvSpPr/>
          <p:nvPr/>
        </p:nvSpPr>
        <p:spPr>
          <a:xfrm>
            <a:off x="701596" y="2217000"/>
            <a:ext cx="6609840" cy="5853000"/>
          </a:xfrm>
          <a:custGeom>
            <a:avLst/>
            <a:gdLst/>
            <a:ahLst/>
            <a:cxnLst/>
            <a:rect l="l" t="t" r="r" b="b"/>
            <a:pathLst>
              <a:path w="875028" h="672784" extrusionOk="0">
                <a:moveTo>
                  <a:pt x="861927" y="470115"/>
                </a:moveTo>
                <a:cubicBezTo>
                  <a:pt x="865856" y="471101"/>
                  <a:pt x="869858" y="471758"/>
                  <a:pt x="873859" y="472051"/>
                </a:cubicBezTo>
                <a:cubicBezTo>
                  <a:pt x="874261" y="472069"/>
                  <a:pt x="874645" y="472178"/>
                  <a:pt x="875029" y="472252"/>
                </a:cubicBezTo>
                <a:lnTo>
                  <a:pt x="875029" y="0"/>
                </a:lnTo>
                <a:lnTo>
                  <a:pt x="595541" y="124655"/>
                </a:lnTo>
                <a:lnTo>
                  <a:pt x="595541" y="270330"/>
                </a:lnTo>
                <a:cubicBezTo>
                  <a:pt x="598355" y="268577"/>
                  <a:pt x="601132" y="266952"/>
                  <a:pt x="603892" y="265473"/>
                </a:cubicBezTo>
                <a:cubicBezTo>
                  <a:pt x="608350" y="263099"/>
                  <a:pt x="613869" y="264779"/>
                  <a:pt x="616263" y="269216"/>
                </a:cubicBezTo>
                <a:cubicBezTo>
                  <a:pt x="618638" y="273672"/>
                  <a:pt x="616957" y="279205"/>
                  <a:pt x="612517" y="281580"/>
                </a:cubicBezTo>
                <a:cubicBezTo>
                  <a:pt x="607071" y="284483"/>
                  <a:pt x="601480" y="288062"/>
                  <a:pt x="595541" y="292427"/>
                </a:cubicBezTo>
                <a:lnTo>
                  <a:pt x="595541" y="672785"/>
                </a:lnTo>
                <a:lnTo>
                  <a:pt x="875029" y="548130"/>
                </a:lnTo>
                <a:lnTo>
                  <a:pt x="875029" y="490093"/>
                </a:lnTo>
                <a:cubicBezTo>
                  <a:pt x="874444" y="490221"/>
                  <a:pt x="873823" y="490294"/>
                  <a:pt x="873202" y="490294"/>
                </a:cubicBezTo>
                <a:cubicBezTo>
                  <a:pt x="872982" y="490294"/>
                  <a:pt x="872763" y="490276"/>
                  <a:pt x="872525" y="490258"/>
                </a:cubicBezTo>
                <a:cubicBezTo>
                  <a:pt x="867482" y="489892"/>
                  <a:pt x="862402" y="489071"/>
                  <a:pt x="857432" y="487811"/>
                </a:cubicBezTo>
                <a:cubicBezTo>
                  <a:pt x="852553" y="486569"/>
                  <a:pt x="849593" y="481602"/>
                  <a:pt x="850835" y="476726"/>
                </a:cubicBezTo>
                <a:cubicBezTo>
                  <a:pt x="852060" y="471832"/>
                  <a:pt x="857030" y="468873"/>
                  <a:pt x="861927" y="470115"/>
                </a:cubicBezTo>
                <a:close/>
                <a:moveTo>
                  <a:pt x="679323" y="267408"/>
                </a:moveTo>
                <a:cubicBezTo>
                  <a:pt x="678209" y="271462"/>
                  <a:pt x="674517" y="274110"/>
                  <a:pt x="670516" y="274110"/>
                </a:cubicBezTo>
                <a:cubicBezTo>
                  <a:pt x="669712" y="274110"/>
                  <a:pt x="668889" y="274019"/>
                  <a:pt x="668085" y="273782"/>
                </a:cubicBezTo>
                <a:cubicBezTo>
                  <a:pt x="662585" y="272284"/>
                  <a:pt x="656993" y="271462"/>
                  <a:pt x="651475" y="271371"/>
                </a:cubicBezTo>
                <a:cubicBezTo>
                  <a:pt x="649045" y="271335"/>
                  <a:pt x="646413" y="271408"/>
                  <a:pt x="643910" y="271627"/>
                </a:cubicBezTo>
                <a:cubicBezTo>
                  <a:pt x="638866" y="272120"/>
                  <a:pt x="634444" y="268394"/>
                  <a:pt x="633988" y="263354"/>
                </a:cubicBezTo>
                <a:cubicBezTo>
                  <a:pt x="633531" y="258332"/>
                  <a:pt x="637240" y="253895"/>
                  <a:pt x="642265" y="253456"/>
                </a:cubicBezTo>
                <a:cubicBezTo>
                  <a:pt x="645427" y="253164"/>
                  <a:pt x="648606" y="253055"/>
                  <a:pt x="651786" y="253109"/>
                </a:cubicBezTo>
                <a:cubicBezTo>
                  <a:pt x="658857" y="253237"/>
                  <a:pt x="665966" y="254278"/>
                  <a:pt x="672928" y="256177"/>
                </a:cubicBezTo>
                <a:cubicBezTo>
                  <a:pt x="677788" y="257510"/>
                  <a:pt x="680657" y="262532"/>
                  <a:pt x="679323" y="267408"/>
                </a:cubicBezTo>
                <a:close/>
                <a:moveTo>
                  <a:pt x="729264" y="307493"/>
                </a:moveTo>
                <a:cubicBezTo>
                  <a:pt x="727528" y="309009"/>
                  <a:pt x="725390" y="309739"/>
                  <a:pt x="723270" y="309739"/>
                </a:cubicBezTo>
                <a:cubicBezTo>
                  <a:pt x="720712" y="309739"/>
                  <a:pt x="718172" y="308680"/>
                  <a:pt x="716363" y="306617"/>
                </a:cubicBezTo>
                <a:cubicBezTo>
                  <a:pt x="710461" y="299823"/>
                  <a:pt x="704157" y="293870"/>
                  <a:pt x="697633" y="288903"/>
                </a:cubicBezTo>
                <a:cubicBezTo>
                  <a:pt x="693613" y="285853"/>
                  <a:pt x="692845" y="280119"/>
                  <a:pt x="695897" y="276119"/>
                </a:cubicBezTo>
                <a:cubicBezTo>
                  <a:pt x="698949" y="272102"/>
                  <a:pt x="704686" y="271316"/>
                  <a:pt x="708707" y="274384"/>
                </a:cubicBezTo>
                <a:cubicBezTo>
                  <a:pt x="716217" y="280100"/>
                  <a:pt x="723435" y="286912"/>
                  <a:pt x="730141" y="294618"/>
                </a:cubicBezTo>
                <a:cubicBezTo>
                  <a:pt x="733467" y="298417"/>
                  <a:pt x="733065" y="304188"/>
                  <a:pt x="729264" y="307493"/>
                </a:cubicBezTo>
                <a:close/>
                <a:moveTo>
                  <a:pt x="756875" y="364634"/>
                </a:moveTo>
                <a:cubicBezTo>
                  <a:pt x="753457" y="364634"/>
                  <a:pt x="750168" y="362699"/>
                  <a:pt x="748615" y="359412"/>
                </a:cubicBezTo>
                <a:cubicBezTo>
                  <a:pt x="744065" y="349824"/>
                  <a:pt x="740155" y="342191"/>
                  <a:pt x="736299" y="335361"/>
                </a:cubicBezTo>
                <a:cubicBezTo>
                  <a:pt x="733832" y="330978"/>
                  <a:pt x="735385" y="325408"/>
                  <a:pt x="739771" y="322924"/>
                </a:cubicBezTo>
                <a:cubicBezTo>
                  <a:pt x="744175" y="320441"/>
                  <a:pt x="749730" y="321993"/>
                  <a:pt x="752215" y="326394"/>
                </a:cubicBezTo>
                <a:cubicBezTo>
                  <a:pt x="756290" y="333589"/>
                  <a:pt x="760383" y="341606"/>
                  <a:pt x="765134" y="351577"/>
                </a:cubicBezTo>
                <a:cubicBezTo>
                  <a:pt x="767290" y="356143"/>
                  <a:pt x="765335" y="361585"/>
                  <a:pt x="760785" y="363740"/>
                </a:cubicBezTo>
                <a:cubicBezTo>
                  <a:pt x="759524" y="364342"/>
                  <a:pt x="758190" y="364634"/>
                  <a:pt x="756875" y="364634"/>
                </a:cubicBezTo>
                <a:close/>
                <a:moveTo>
                  <a:pt x="789584" y="421484"/>
                </a:moveTo>
                <a:cubicBezTo>
                  <a:pt x="788158" y="422305"/>
                  <a:pt x="786605" y="422689"/>
                  <a:pt x="785070" y="422689"/>
                </a:cubicBezTo>
                <a:cubicBezTo>
                  <a:pt x="781891" y="422689"/>
                  <a:pt x="778802" y="421027"/>
                  <a:pt x="777121" y="418069"/>
                </a:cubicBezTo>
                <a:cubicBezTo>
                  <a:pt x="772991" y="410837"/>
                  <a:pt x="768880" y="402820"/>
                  <a:pt x="764147" y="392886"/>
                </a:cubicBezTo>
                <a:cubicBezTo>
                  <a:pt x="761973" y="388338"/>
                  <a:pt x="763910" y="382878"/>
                  <a:pt x="768460" y="380723"/>
                </a:cubicBezTo>
                <a:cubicBezTo>
                  <a:pt x="773028" y="378550"/>
                  <a:pt x="778473" y="380486"/>
                  <a:pt x="780648" y="385051"/>
                </a:cubicBezTo>
                <a:cubicBezTo>
                  <a:pt x="785180" y="394566"/>
                  <a:pt x="789108" y="402199"/>
                  <a:pt x="793001" y="409029"/>
                </a:cubicBezTo>
                <a:cubicBezTo>
                  <a:pt x="795504" y="413412"/>
                  <a:pt x="793969" y="418982"/>
                  <a:pt x="789584" y="421484"/>
                </a:cubicBezTo>
                <a:close/>
                <a:moveTo>
                  <a:pt x="833732" y="468033"/>
                </a:moveTo>
                <a:cubicBezTo>
                  <a:pt x="831941" y="470425"/>
                  <a:pt x="829200" y="471685"/>
                  <a:pt x="826422" y="471685"/>
                </a:cubicBezTo>
                <a:cubicBezTo>
                  <a:pt x="824504" y="471685"/>
                  <a:pt x="822585" y="471083"/>
                  <a:pt x="820940" y="469859"/>
                </a:cubicBezTo>
                <a:cubicBezTo>
                  <a:pt x="813430" y="464216"/>
                  <a:pt x="806176" y="457441"/>
                  <a:pt x="799378" y="449716"/>
                </a:cubicBezTo>
                <a:cubicBezTo>
                  <a:pt x="796052" y="445918"/>
                  <a:pt x="796418" y="440147"/>
                  <a:pt x="800219" y="436824"/>
                </a:cubicBezTo>
                <a:cubicBezTo>
                  <a:pt x="804001" y="433500"/>
                  <a:pt x="809775" y="433865"/>
                  <a:pt x="813101" y="437664"/>
                </a:cubicBezTo>
                <a:cubicBezTo>
                  <a:pt x="819076" y="444439"/>
                  <a:pt x="825399" y="450374"/>
                  <a:pt x="831922" y="455250"/>
                </a:cubicBezTo>
                <a:cubicBezTo>
                  <a:pt x="835943" y="458281"/>
                  <a:pt x="836765" y="463997"/>
                  <a:pt x="833732" y="468033"/>
                </a:cubicBezTo>
                <a:close/>
                <a:moveTo>
                  <a:pt x="297780" y="548130"/>
                </a:moveTo>
                <a:lnTo>
                  <a:pt x="577268" y="672785"/>
                </a:lnTo>
                <a:lnTo>
                  <a:pt x="577268" y="293322"/>
                </a:lnTo>
                <a:cubicBezTo>
                  <a:pt x="575641" y="290455"/>
                  <a:pt x="575678" y="287003"/>
                  <a:pt x="577268" y="284246"/>
                </a:cubicBezTo>
                <a:lnTo>
                  <a:pt x="577268" y="124655"/>
                </a:lnTo>
                <a:lnTo>
                  <a:pt x="297780" y="0"/>
                </a:lnTo>
                <a:lnTo>
                  <a:pt x="297780" y="548130"/>
                </a:lnTo>
                <a:close/>
                <a:moveTo>
                  <a:pt x="407693" y="365840"/>
                </a:moveTo>
                <a:cubicBezTo>
                  <a:pt x="399981" y="371464"/>
                  <a:pt x="391795" y="376669"/>
                  <a:pt x="383353" y="381289"/>
                </a:cubicBezTo>
                <a:cubicBezTo>
                  <a:pt x="381964" y="382056"/>
                  <a:pt x="380447" y="382421"/>
                  <a:pt x="378967" y="382421"/>
                </a:cubicBezTo>
                <a:cubicBezTo>
                  <a:pt x="375733" y="382421"/>
                  <a:pt x="372608" y="380705"/>
                  <a:pt x="370945" y="377692"/>
                </a:cubicBezTo>
                <a:cubicBezTo>
                  <a:pt x="368515" y="373272"/>
                  <a:pt x="370123" y="367721"/>
                  <a:pt x="374563" y="365292"/>
                </a:cubicBezTo>
                <a:cubicBezTo>
                  <a:pt x="382311" y="361037"/>
                  <a:pt x="389840" y="356252"/>
                  <a:pt x="396911" y="351084"/>
                </a:cubicBezTo>
                <a:cubicBezTo>
                  <a:pt x="400986" y="348107"/>
                  <a:pt x="406706" y="349002"/>
                  <a:pt x="409684" y="353075"/>
                </a:cubicBezTo>
                <a:cubicBezTo>
                  <a:pt x="412663" y="357147"/>
                  <a:pt x="411768" y="362863"/>
                  <a:pt x="407693" y="365840"/>
                </a:cubicBezTo>
                <a:close/>
                <a:moveTo>
                  <a:pt x="447510" y="381855"/>
                </a:moveTo>
                <a:cubicBezTo>
                  <a:pt x="447217" y="381855"/>
                  <a:pt x="446925" y="381837"/>
                  <a:pt x="446651" y="381819"/>
                </a:cubicBezTo>
                <a:cubicBezTo>
                  <a:pt x="436601" y="380869"/>
                  <a:pt x="426660" y="378093"/>
                  <a:pt x="417067" y="373546"/>
                </a:cubicBezTo>
                <a:cubicBezTo>
                  <a:pt x="412517" y="371391"/>
                  <a:pt x="410580" y="365949"/>
                  <a:pt x="412736" y="361384"/>
                </a:cubicBezTo>
                <a:cubicBezTo>
                  <a:pt x="414892" y="356837"/>
                  <a:pt x="420356" y="354883"/>
                  <a:pt x="424906" y="357056"/>
                </a:cubicBezTo>
                <a:cubicBezTo>
                  <a:pt x="432562" y="360672"/>
                  <a:pt x="440438" y="362900"/>
                  <a:pt x="448350" y="363630"/>
                </a:cubicBezTo>
                <a:cubicBezTo>
                  <a:pt x="453376" y="364105"/>
                  <a:pt x="457067" y="368561"/>
                  <a:pt x="456592" y="373583"/>
                </a:cubicBezTo>
                <a:cubicBezTo>
                  <a:pt x="456153" y="378313"/>
                  <a:pt x="452170" y="381855"/>
                  <a:pt x="447510" y="381855"/>
                </a:cubicBezTo>
                <a:close/>
                <a:moveTo>
                  <a:pt x="530854" y="324988"/>
                </a:moveTo>
                <a:cubicBezTo>
                  <a:pt x="535952" y="320422"/>
                  <a:pt x="541142" y="315601"/>
                  <a:pt x="546148" y="310945"/>
                </a:cubicBezTo>
                <a:lnTo>
                  <a:pt x="551100" y="306343"/>
                </a:lnTo>
                <a:cubicBezTo>
                  <a:pt x="554810" y="302909"/>
                  <a:pt x="560584" y="303129"/>
                  <a:pt x="564020" y="306817"/>
                </a:cubicBezTo>
                <a:cubicBezTo>
                  <a:pt x="567455" y="310525"/>
                  <a:pt x="567236" y="316295"/>
                  <a:pt x="563526" y="319729"/>
                </a:cubicBezTo>
                <a:lnTo>
                  <a:pt x="558592" y="324312"/>
                </a:lnTo>
                <a:cubicBezTo>
                  <a:pt x="553513" y="329042"/>
                  <a:pt x="548268" y="333918"/>
                  <a:pt x="543042" y="338593"/>
                </a:cubicBezTo>
                <a:cubicBezTo>
                  <a:pt x="541288" y="340164"/>
                  <a:pt x="539113" y="340931"/>
                  <a:pt x="536939" y="340931"/>
                </a:cubicBezTo>
                <a:cubicBezTo>
                  <a:pt x="534435" y="340931"/>
                  <a:pt x="531950" y="339908"/>
                  <a:pt x="530141" y="337899"/>
                </a:cubicBezTo>
                <a:cubicBezTo>
                  <a:pt x="526779" y="334137"/>
                  <a:pt x="527090" y="328366"/>
                  <a:pt x="530854" y="324988"/>
                </a:cubicBezTo>
                <a:close/>
                <a:moveTo>
                  <a:pt x="515687" y="349696"/>
                </a:moveTo>
                <a:cubicBezTo>
                  <a:pt x="518483" y="353896"/>
                  <a:pt x="517350" y="359558"/>
                  <a:pt x="513147" y="362370"/>
                </a:cubicBezTo>
                <a:cubicBezTo>
                  <a:pt x="504102" y="368396"/>
                  <a:pt x="495495" y="372907"/>
                  <a:pt x="486852" y="376139"/>
                </a:cubicBezTo>
                <a:cubicBezTo>
                  <a:pt x="485810" y="376541"/>
                  <a:pt x="484714" y="376724"/>
                  <a:pt x="483654" y="376724"/>
                </a:cubicBezTo>
                <a:cubicBezTo>
                  <a:pt x="479945" y="376724"/>
                  <a:pt x="476473" y="374459"/>
                  <a:pt x="475102" y="370807"/>
                </a:cubicBezTo>
                <a:cubicBezTo>
                  <a:pt x="473330" y="366077"/>
                  <a:pt x="475724" y="360818"/>
                  <a:pt x="480438" y="359046"/>
                </a:cubicBezTo>
                <a:cubicBezTo>
                  <a:pt x="487766" y="356307"/>
                  <a:pt x="495148" y="352417"/>
                  <a:pt x="503024" y="347176"/>
                </a:cubicBezTo>
                <a:cubicBezTo>
                  <a:pt x="507208" y="344364"/>
                  <a:pt x="512891" y="345514"/>
                  <a:pt x="515687" y="349696"/>
                </a:cubicBezTo>
                <a:close/>
                <a:moveTo>
                  <a:pt x="482156" y="255502"/>
                </a:moveTo>
                <a:cubicBezTo>
                  <a:pt x="480877" y="264925"/>
                  <a:pt x="478209" y="274622"/>
                  <a:pt x="474243" y="284337"/>
                </a:cubicBezTo>
                <a:cubicBezTo>
                  <a:pt x="472800" y="287862"/>
                  <a:pt x="469383" y="290016"/>
                  <a:pt x="465783" y="290016"/>
                </a:cubicBezTo>
                <a:cubicBezTo>
                  <a:pt x="464632" y="290016"/>
                  <a:pt x="463462" y="289797"/>
                  <a:pt x="462329" y="289341"/>
                </a:cubicBezTo>
                <a:cubicBezTo>
                  <a:pt x="457670" y="287423"/>
                  <a:pt x="455422" y="282091"/>
                  <a:pt x="457341" y="277434"/>
                </a:cubicBezTo>
                <a:cubicBezTo>
                  <a:pt x="460721" y="269143"/>
                  <a:pt x="462969" y="260944"/>
                  <a:pt x="464047" y="253055"/>
                </a:cubicBezTo>
                <a:cubicBezTo>
                  <a:pt x="464723" y="248051"/>
                  <a:pt x="469310" y="244544"/>
                  <a:pt x="474317" y="245220"/>
                </a:cubicBezTo>
                <a:cubicBezTo>
                  <a:pt x="479323" y="245896"/>
                  <a:pt x="482832" y="250498"/>
                  <a:pt x="482156" y="255502"/>
                </a:cubicBezTo>
                <a:close/>
                <a:moveTo>
                  <a:pt x="449940" y="187294"/>
                </a:moveTo>
                <a:cubicBezTo>
                  <a:pt x="453704" y="183933"/>
                  <a:pt x="459497" y="184280"/>
                  <a:pt x="462841" y="188042"/>
                </a:cubicBezTo>
                <a:cubicBezTo>
                  <a:pt x="469602" y="195639"/>
                  <a:pt x="475011" y="204916"/>
                  <a:pt x="478483" y="214869"/>
                </a:cubicBezTo>
                <a:cubicBezTo>
                  <a:pt x="480146" y="219635"/>
                  <a:pt x="477642" y="224840"/>
                  <a:pt x="472873" y="226502"/>
                </a:cubicBezTo>
                <a:cubicBezTo>
                  <a:pt x="471886" y="226849"/>
                  <a:pt x="470863" y="227013"/>
                  <a:pt x="469858" y="227013"/>
                </a:cubicBezTo>
                <a:cubicBezTo>
                  <a:pt x="466094" y="227013"/>
                  <a:pt x="462549" y="224657"/>
                  <a:pt x="461233" y="220895"/>
                </a:cubicBezTo>
                <a:cubicBezTo>
                  <a:pt x="458529" y="213171"/>
                  <a:pt x="454362" y="206012"/>
                  <a:pt x="449191" y="200186"/>
                </a:cubicBezTo>
                <a:cubicBezTo>
                  <a:pt x="445829" y="196406"/>
                  <a:pt x="446176" y="190635"/>
                  <a:pt x="449940" y="187294"/>
                </a:cubicBezTo>
                <a:close/>
                <a:moveTo>
                  <a:pt x="453047" y="305539"/>
                </a:moveTo>
                <a:cubicBezTo>
                  <a:pt x="457140" y="308479"/>
                  <a:pt x="458090" y="314177"/>
                  <a:pt x="455148" y="318268"/>
                </a:cubicBezTo>
                <a:cubicBezTo>
                  <a:pt x="449575" y="326029"/>
                  <a:pt x="443362" y="333516"/>
                  <a:pt x="436656" y="340529"/>
                </a:cubicBezTo>
                <a:cubicBezTo>
                  <a:pt x="434865" y="342410"/>
                  <a:pt x="432453" y="343341"/>
                  <a:pt x="430059" y="343341"/>
                </a:cubicBezTo>
                <a:cubicBezTo>
                  <a:pt x="427775" y="343341"/>
                  <a:pt x="425509" y="342501"/>
                  <a:pt x="423736" y="340821"/>
                </a:cubicBezTo>
                <a:cubicBezTo>
                  <a:pt x="420082" y="337333"/>
                  <a:pt x="419954" y="331544"/>
                  <a:pt x="423444" y="327910"/>
                </a:cubicBezTo>
                <a:cubicBezTo>
                  <a:pt x="429547" y="321518"/>
                  <a:pt x="435230" y="314688"/>
                  <a:pt x="440292" y="307621"/>
                </a:cubicBezTo>
                <a:cubicBezTo>
                  <a:pt x="443234" y="303530"/>
                  <a:pt x="448953" y="302599"/>
                  <a:pt x="453047" y="305539"/>
                </a:cubicBezTo>
                <a:close/>
                <a:moveTo>
                  <a:pt x="394262" y="170347"/>
                </a:moveTo>
                <a:cubicBezTo>
                  <a:pt x="401571" y="167607"/>
                  <a:pt x="409045" y="166219"/>
                  <a:pt x="416482" y="166219"/>
                </a:cubicBezTo>
                <a:cubicBezTo>
                  <a:pt x="419662" y="166201"/>
                  <a:pt x="423006" y="166493"/>
                  <a:pt x="426203" y="167023"/>
                </a:cubicBezTo>
                <a:cubicBezTo>
                  <a:pt x="431174" y="167863"/>
                  <a:pt x="434518" y="172575"/>
                  <a:pt x="433677" y="177560"/>
                </a:cubicBezTo>
                <a:cubicBezTo>
                  <a:pt x="432836" y="182527"/>
                  <a:pt x="428122" y="185887"/>
                  <a:pt x="423152" y="185029"/>
                </a:cubicBezTo>
                <a:cubicBezTo>
                  <a:pt x="420959" y="184664"/>
                  <a:pt x="418730" y="184481"/>
                  <a:pt x="416500" y="184481"/>
                </a:cubicBezTo>
                <a:lnTo>
                  <a:pt x="416482" y="184481"/>
                </a:lnTo>
                <a:cubicBezTo>
                  <a:pt x="411256" y="184481"/>
                  <a:pt x="405938" y="185467"/>
                  <a:pt x="400676" y="187440"/>
                </a:cubicBezTo>
                <a:cubicBezTo>
                  <a:pt x="399616" y="187841"/>
                  <a:pt x="398538" y="188042"/>
                  <a:pt x="397460" y="188042"/>
                </a:cubicBezTo>
                <a:cubicBezTo>
                  <a:pt x="393768" y="188042"/>
                  <a:pt x="390297" y="185778"/>
                  <a:pt x="388908" y="182107"/>
                </a:cubicBezTo>
                <a:cubicBezTo>
                  <a:pt x="387135" y="177396"/>
                  <a:pt x="389529" y="172118"/>
                  <a:pt x="394262" y="170347"/>
                </a:cubicBezTo>
                <a:close/>
                <a:moveTo>
                  <a:pt x="381964" y="317044"/>
                </a:moveTo>
                <a:cubicBezTo>
                  <a:pt x="386697" y="324477"/>
                  <a:pt x="392051" y="331288"/>
                  <a:pt x="397880" y="337278"/>
                </a:cubicBezTo>
                <a:cubicBezTo>
                  <a:pt x="401407" y="340894"/>
                  <a:pt x="401334" y="346665"/>
                  <a:pt x="397715" y="350189"/>
                </a:cubicBezTo>
                <a:cubicBezTo>
                  <a:pt x="395943" y="351924"/>
                  <a:pt x="393641" y="352782"/>
                  <a:pt x="391338" y="352782"/>
                </a:cubicBezTo>
                <a:cubicBezTo>
                  <a:pt x="388963" y="352782"/>
                  <a:pt x="386587" y="351851"/>
                  <a:pt x="384796" y="350025"/>
                </a:cubicBezTo>
                <a:cubicBezTo>
                  <a:pt x="378072" y="343140"/>
                  <a:pt x="371932" y="335324"/>
                  <a:pt x="366541" y="326832"/>
                </a:cubicBezTo>
                <a:cubicBezTo>
                  <a:pt x="363837" y="322577"/>
                  <a:pt x="365098" y="316934"/>
                  <a:pt x="369356" y="314232"/>
                </a:cubicBezTo>
                <a:cubicBezTo>
                  <a:pt x="373613" y="311529"/>
                  <a:pt x="379260" y="312789"/>
                  <a:pt x="381964" y="317044"/>
                </a:cubicBezTo>
                <a:close/>
                <a:moveTo>
                  <a:pt x="346880" y="222539"/>
                </a:moveTo>
                <a:cubicBezTo>
                  <a:pt x="347610" y="220001"/>
                  <a:pt x="348469" y="217480"/>
                  <a:pt x="349420" y="215052"/>
                </a:cubicBezTo>
                <a:cubicBezTo>
                  <a:pt x="352197" y="207911"/>
                  <a:pt x="356107" y="201154"/>
                  <a:pt x="361023" y="194964"/>
                </a:cubicBezTo>
                <a:cubicBezTo>
                  <a:pt x="364166" y="191019"/>
                  <a:pt x="369904" y="190343"/>
                  <a:pt x="373869" y="193484"/>
                </a:cubicBezTo>
                <a:cubicBezTo>
                  <a:pt x="377816" y="196607"/>
                  <a:pt x="378474" y="202360"/>
                  <a:pt x="375349" y="206304"/>
                </a:cubicBezTo>
                <a:cubicBezTo>
                  <a:pt x="371567" y="211071"/>
                  <a:pt x="368570" y="216257"/>
                  <a:pt x="366450" y="221681"/>
                </a:cubicBezTo>
                <a:cubicBezTo>
                  <a:pt x="365701" y="223616"/>
                  <a:pt x="365007" y="225625"/>
                  <a:pt x="364422" y="227652"/>
                </a:cubicBezTo>
                <a:cubicBezTo>
                  <a:pt x="363252" y="231633"/>
                  <a:pt x="359616" y="234227"/>
                  <a:pt x="355651" y="234227"/>
                </a:cubicBezTo>
                <a:cubicBezTo>
                  <a:pt x="354810" y="234227"/>
                  <a:pt x="353951" y="234117"/>
                  <a:pt x="353092" y="233861"/>
                </a:cubicBezTo>
                <a:cubicBezTo>
                  <a:pt x="348250" y="232455"/>
                  <a:pt x="345454" y="227378"/>
                  <a:pt x="346880" y="222539"/>
                </a:cubicBezTo>
                <a:close/>
                <a:moveTo>
                  <a:pt x="351813" y="252561"/>
                </a:moveTo>
                <a:cubicBezTo>
                  <a:pt x="356838" y="252032"/>
                  <a:pt x="361315" y="255684"/>
                  <a:pt x="361845" y="260688"/>
                </a:cubicBezTo>
                <a:cubicBezTo>
                  <a:pt x="362686" y="268833"/>
                  <a:pt x="364531" y="277288"/>
                  <a:pt x="367309" y="285798"/>
                </a:cubicBezTo>
                <a:cubicBezTo>
                  <a:pt x="368862" y="290583"/>
                  <a:pt x="366249" y="295751"/>
                  <a:pt x="361443" y="297303"/>
                </a:cubicBezTo>
                <a:cubicBezTo>
                  <a:pt x="360511" y="297613"/>
                  <a:pt x="359561" y="297760"/>
                  <a:pt x="358611" y="297760"/>
                </a:cubicBezTo>
                <a:cubicBezTo>
                  <a:pt x="354774" y="297760"/>
                  <a:pt x="351192" y="295312"/>
                  <a:pt x="349931" y="291459"/>
                </a:cubicBezTo>
                <a:cubicBezTo>
                  <a:pt x="346752" y="281726"/>
                  <a:pt x="344650" y="272010"/>
                  <a:pt x="343663" y="262587"/>
                </a:cubicBezTo>
                <a:cubicBezTo>
                  <a:pt x="343152" y="257565"/>
                  <a:pt x="346788" y="253073"/>
                  <a:pt x="351813" y="252561"/>
                </a:cubicBezTo>
                <a:close/>
                <a:moveTo>
                  <a:pt x="316729" y="386640"/>
                </a:moveTo>
                <a:cubicBezTo>
                  <a:pt x="325317" y="384850"/>
                  <a:pt x="333906" y="382495"/>
                  <a:pt x="342275" y="379609"/>
                </a:cubicBezTo>
                <a:cubicBezTo>
                  <a:pt x="347044" y="377947"/>
                  <a:pt x="352234" y="380486"/>
                  <a:pt x="353896" y="385252"/>
                </a:cubicBezTo>
                <a:cubicBezTo>
                  <a:pt x="355541" y="390018"/>
                  <a:pt x="353001" y="395205"/>
                  <a:pt x="348232" y="396867"/>
                </a:cubicBezTo>
                <a:cubicBezTo>
                  <a:pt x="339132" y="400008"/>
                  <a:pt x="329794" y="402583"/>
                  <a:pt x="320438" y="404518"/>
                </a:cubicBezTo>
                <a:cubicBezTo>
                  <a:pt x="319817" y="404646"/>
                  <a:pt x="319196" y="404701"/>
                  <a:pt x="318574" y="404701"/>
                </a:cubicBezTo>
                <a:cubicBezTo>
                  <a:pt x="314335" y="404701"/>
                  <a:pt x="310534" y="401743"/>
                  <a:pt x="309639" y="397433"/>
                </a:cubicBezTo>
                <a:cubicBezTo>
                  <a:pt x="308616" y="392484"/>
                  <a:pt x="311795" y="387663"/>
                  <a:pt x="316729" y="386640"/>
                </a:cubicBezTo>
                <a:close/>
                <a:moveTo>
                  <a:pt x="0" y="427711"/>
                </a:moveTo>
                <a:cubicBezTo>
                  <a:pt x="3070" y="429610"/>
                  <a:pt x="4861" y="433226"/>
                  <a:pt x="4221" y="436988"/>
                </a:cubicBezTo>
                <a:cubicBezTo>
                  <a:pt x="3563" y="440859"/>
                  <a:pt x="3344" y="444749"/>
                  <a:pt x="3563" y="448602"/>
                </a:cubicBezTo>
                <a:cubicBezTo>
                  <a:pt x="3746" y="451743"/>
                  <a:pt x="2321" y="454592"/>
                  <a:pt x="0" y="456382"/>
                </a:cubicBezTo>
                <a:lnTo>
                  <a:pt x="0" y="672785"/>
                </a:lnTo>
                <a:lnTo>
                  <a:pt x="279506" y="548130"/>
                </a:lnTo>
                <a:lnTo>
                  <a:pt x="279506" y="409011"/>
                </a:lnTo>
                <a:cubicBezTo>
                  <a:pt x="278574" y="409011"/>
                  <a:pt x="277661" y="409047"/>
                  <a:pt x="276729" y="409047"/>
                </a:cubicBezTo>
                <a:cubicBezTo>
                  <a:pt x="269219" y="409047"/>
                  <a:pt x="261672" y="408627"/>
                  <a:pt x="254289" y="407824"/>
                </a:cubicBezTo>
                <a:lnTo>
                  <a:pt x="253321" y="407714"/>
                </a:lnTo>
                <a:cubicBezTo>
                  <a:pt x="248314" y="407148"/>
                  <a:pt x="244696" y="402619"/>
                  <a:pt x="245262" y="397615"/>
                </a:cubicBezTo>
                <a:cubicBezTo>
                  <a:pt x="245829" y="392612"/>
                  <a:pt x="250342" y="388996"/>
                  <a:pt x="255368" y="389562"/>
                </a:cubicBezTo>
                <a:lnTo>
                  <a:pt x="256318" y="389671"/>
                </a:lnTo>
                <a:cubicBezTo>
                  <a:pt x="263919" y="390511"/>
                  <a:pt x="271740" y="390858"/>
                  <a:pt x="279506" y="390731"/>
                </a:cubicBezTo>
                <a:lnTo>
                  <a:pt x="279506" y="0"/>
                </a:lnTo>
                <a:lnTo>
                  <a:pt x="0" y="124655"/>
                </a:lnTo>
                <a:lnTo>
                  <a:pt x="0" y="427711"/>
                </a:lnTo>
                <a:close/>
                <a:moveTo>
                  <a:pt x="182604" y="382020"/>
                </a:moveTo>
                <a:cubicBezTo>
                  <a:pt x="183993" y="377180"/>
                  <a:pt x="189054" y="374368"/>
                  <a:pt x="193915" y="375756"/>
                </a:cubicBezTo>
                <a:cubicBezTo>
                  <a:pt x="202339" y="378185"/>
                  <a:pt x="211366" y="380723"/>
                  <a:pt x="220301" y="382951"/>
                </a:cubicBezTo>
                <a:cubicBezTo>
                  <a:pt x="225199" y="384156"/>
                  <a:pt x="228177" y="389105"/>
                  <a:pt x="226971" y="393999"/>
                </a:cubicBezTo>
                <a:cubicBezTo>
                  <a:pt x="225929" y="398163"/>
                  <a:pt x="222202" y="400939"/>
                  <a:pt x="218109" y="400939"/>
                </a:cubicBezTo>
                <a:cubicBezTo>
                  <a:pt x="217378" y="400939"/>
                  <a:pt x="216628" y="400848"/>
                  <a:pt x="215897" y="400665"/>
                </a:cubicBezTo>
                <a:cubicBezTo>
                  <a:pt x="206688" y="398382"/>
                  <a:pt x="197460" y="395789"/>
                  <a:pt x="188853" y="393324"/>
                </a:cubicBezTo>
                <a:cubicBezTo>
                  <a:pt x="184011" y="391918"/>
                  <a:pt x="181215" y="386859"/>
                  <a:pt x="182604" y="382020"/>
                </a:cubicBezTo>
                <a:close/>
                <a:moveTo>
                  <a:pt x="119744" y="367374"/>
                </a:moveTo>
                <a:cubicBezTo>
                  <a:pt x="120585" y="362406"/>
                  <a:pt x="125263" y="359028"/>
                  <a:pt x="130251" y="359850"/>
                </a:cubicBezTo>
                <a:cubicBezTo>
                  <a:pt x="138712" y="361256"/>
                  <a:pt x="147483" y="363100"/>
                  <a:pt x="157113" y="365529"/>
                </a:cubicBezTo>
                <a:lnTo>
                  <a:pt x="158008" y="365767"/>
                </a:lnTo>
                <a:cubicBezTo>
                  <a:pt x="162887" y="367008"/>
                  <a:pt x="165884" y="371994"/>
                  <a:pt x="164641" y="376888"/>
                </a:cubicBezTo>
                <a:cubicBezTo>
                  <a:pt x="163581" y="381015"/>
                  <a:pt x="159890" y="383773"/>
                  <a:pt x="155834" y="383773"/>
                </a:cubicBezTo>
                <a:cubicBezTo>
                  <a:pt x="155084" y="383773"/>
                  <a:pt x="154335" y="383663"/>
                  <a:pt x="153568" y="383481"/>
                </a:cubicBezTo>
                <a:lnTo>
                  <a:pt x="152654" y="383243"/>
                </a:lnTo>
                <a:cubicBezTo>
                  <a:pt x="143517" y="380942"/>
                  <a:pt x="135221" y="379189"/>
                  <a:pt x="127273" y="377874"/>
                </a:cubicBezTo>
                <a:cubicBezTo>
                  <a:pt x="122302" y="377052"/>
                  <a:pt x="118922" y="372359"/>
                  <a:pt x="119744" y="367374"/>
                </a:cubicBezTo>
                <a:close/>
                <a:moveTo>
                  <a:pt x="62531" y="360361"/>
                </a:moveTo>
                <a:cubicBezTo>
                  <a:pt x="71722" y="358261"/>
                  <a:pt x="81571" y="357074"/>
                  <a:pt x="91823" y="356837"/>
                </a:cubicBezTo>
                <a:cubicBezTo>
                  <a:pt x="96866" y="356691"/>
                  <a:pt x="101051" y="360726"/>
                  <a:pt x="101160" y="365767"/>
                </a:cubicBezTo>
                <a:cubicBezTo>
                  <a:pt x="101270" y="370807"/>
                  <a:pt x="97268" y="374989"/>
                  <a:pt x="92225" y="375098"/>
                </a:cubicBezTo>
                <a:cubicBezTo>
                  <a:pt x="83216" y="375299"/>
                  <a:pt x="74609" y="376340"/>
                  <a:pt x="66642" y="378166"/>
                </a:cubicBezTo>
                <a:cubicBezTo>
                  <a:pt x="65948" y="378331"/>
                  <a:pt x="65253" y="378404"/>
                  <a:pt x="64577" y="378404"/>
                </a:cubicBezTo>
                <a:cubicBezTo>
                  <a:pt x="60411" y="378404"/>
                  <a:pt x="56665" y="375537"/>
                  <a:pt x="55678" y="371318"/>
                </a:cubicBezTo>
                <a:cubicBezTo>
                  <a:pt x="54545" y="366406"/>
                  <a:pt x="57615" y="361493"/>
                  <a:pt x="62531" y="360361"/>
                </a:cubicBezTo>
                <a:close/>
                <a:moveTo>
                  <a:pt x="3417" y="396666"/>
                </a:moveTo>
                <a:cubicBezTo>
                  <a:pt x="9667" y="388868"/>
                  <a:pt x="17159" y="381965"/>
                  <a:pt x="25729" y="376139"/>
                </a:cubicBezTo>
                <a:cubicBezTo>
                  <a:pt x="29895" y="373309"/>
                  <a:pt x="35578" y="374405"/>
                  <a:pt x="38410" y="378568"/>
                </a:cubicBezTo>
                <a:cubicBezTo>
                  <a:pt x="41243" y="382732"/>
                  <a:pt x="40164" y="388411"/>
                  <a:pt x="35998" y="391242"/>
                </a:cubicBezTo>
                <a:cubicBezTo>
                  <a:pt x="28945" y="396027"/>
                  <a:pt x="22805" y="401688"/>
                  <a:pt x="17707" y="408061"/>
                </a:cubicBezTo>
                <a:cubicBezTo>
                  <a:pt x="15898" y="410326"/>
                  <a:pt x="13248" y="411494"/>
                  <a:pt x="10562" y="411494"/>
                </a:cubicBezTo>
                <a:cubicBezTo>
                  <a:pt x="8552" y="411494"/>
                  <a:pt x="6542" y="410837"/>
                  <a:pt x="4861" y="409504"/>
                </a:cubicBezTo>
                <a:cubicBezTo>
                  <a:pt x="914" y="406345"/>
                  <a:pt x="274" y="400610"/>
                  <a:pt x="3417" y="39666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6717112"/>
      </p:ext>
    </p:extLst>
  </p:cSld>
  <p:clrMapOvr>
    <a:masterClrMapping/>
  </p:clrMapOvr>
</p:sld>
</file>

<file path=ppt/theme/theme1.xml><?xml version="1.0" encoding="utf-8"?>
<a:theme xmlns:a="http://schemas.openxmlformats.org/drawingml/2006/main" name="Blue and Gold Minimalistic Newsletter Presentation ">
  <a:themeElements>
    <a:clrScheme name="Office">
      <a:dk1>
        <a:srgbClr val="191919"/>
      </a:dk1>
      <a:lt1>
        <a:srgbClr val="FFFFFF"/>
      </a:lt1>
      <a:dk2>
        <a:srgbClr val="7DBFF8"/>
      </a:dk2>
      <a:lt2>
        <a:srgbClr val="EEECE1"/>
      </a:lt2>
      <a:accent1>
        <a:srgbClr val="7DBFF8"/>
      </a:accent1>
      <a:accent2>
        <a:srgbClr val="B89D40"/>
      </a:accent2>
      <a:accent3>
        <a:srgbClr val="666666"/>
      </a:accent3>
      <a:accent4>
        <a:srgbClr val="C0C0C0"/>
      </a:accent4>
      <a:accent5>
        <a:srgbClr val="EDECED"/>
      </a:accent5>
      <a:accent6>
        <a:srgbClr val="F4F4F4"/>
      </a:accent6>
      <a:hlink>
        <a:srgbClr val="888888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229</Words>
  <Application>Microsoft Macintosh PowerPoint</Application>
  <PresentationFormat>Custom</PresentationFormat>
  <Paragraphs>65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Alice</vt:lpstr>
      <vt:lpstr>Open Sans</vt:lpstr>
      <vt:lpstr>Footlight MT Light</vt:lpstr>
      <vt:lpstr>Arial</vt:lpstr>
      <vt:lpstr>Blue and Gold Minimalistic Newsletter Presentation </vt:lpstr>
      <vt:lpstr>PowerPoint Presentation</vt:lpstr>
      <vt:lpstr>Texts &amp; Topics</vt:lpstr>
      <vt:lpstr>Matthew 18: 21-35</vt:lpstr>
      <vt:lpstr>PowerPoint Presentation</vt:lpstr>
      <vt:lpstr>Next Steps (table work)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Tobi Nguyen</cp:lastModifiedBy>
  <cp:revision>4</cp:revision>
  <dcterms:modified xsi:type="dcterms:W3CDTF">2026-05-27T14:54:35Z</dcterms:modified>
</cp:coreProperties>
</file>