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83" r:id="rId2"/>
    <p:sldId id="256" r:id="rId3"/>
    <p:sldId id="257" r:id="rId4"/>
    <p:sldId id="268" r:id="rId5"/>
    <p:sldId id="277" r:id="rId6"/>
    <p:sldId id="280" r:id="rId7"/>
    <p:sldId id="281" r:id="rId8"/>
    <p:sldId id="284" r:id="rId9"/>
    <p:sldId id="260" r:id="rId10"/>
    <p:sldId id="282" r:id="rId11"/>
    <p:sldId id="285" r:id="rId12"/>
    <p:sldId id="262" r:id="rId13"/>
    <p:sldId id="263" r:id="rId14"/>
    <p:sldId id="265" r:id="rId1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438337"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j-lt"/>
        <a:ea typeface="+mj-ea"/>
        <a:cs typeface="+mj-cs"/>
        <a:sym typeface="Helvetica"/>
      </a:defRPr>
    </a:lvl1pPr>
    <a:lvl2pPr marL="0" marR="0" indent="0" algn="l" defTabSz="2438337"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j-lt"/>
        <a:ea typeface="+mj-ea"/>
        <a:cs typeface="+mj-cs"/>
        <a:sym typeface="Helvetica"/>
      </a:defRPr>
    </a:lvl2pPr>
    <a:lvl3pPr marL="0" marR="0" indent="0" algn="l" defTabSz="2438337"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j-lt"/>
        <a:ea typeface="+mj-ea"/>
        <a:cs typeface="+mj-cs"/>
        <a:sym typeface="Helvetica"/>
      </a:defRPr>
    </a:lvl3pPr>
    <a:lvl4pPr marL="0" marR="0" indent="0" algn="l" defTabSz="2438337"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j-lt"/>
        <a:ea typeface="+mj-ea"/>
        <a:cs typeface="+mj-cs"/>
        <a:sym typeface="Helvetica"/>
      </a:defRPr>
    </a:lvl4pPr>
    <a:lvl5pPr marL="0" marR="0" indent="0" algn="l" defTabSz="2438337"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j-lt"/>
        <a:ea typeface="+mj-ea"/>
        <a:cs typeface="+mj-cs"/>
        <a:sym typeface="Helvetica"/>
      </a:defRPr>
    </a:lvl5pPr>
    <a:lvl6pPr marL="0" marR="0" indent="0" algn="l" defTabSz="2438337"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j-lt"/>
        <a:ea typeface="+mj-ea"/>
        <a:cs typeface="+mj-cs"/>
        <a:sym typeface="Helvetica"/>
      </a:defRPr>
    </a:lvl6pPr>
    <a:lvl7pPr marL="0" marR="0" indent="0" algn="l" defTabSz="2438337"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j-lt"/>
        <a:ea typeface="+mj-ea"/>
        <a:cs typeface="+mj-cs"/>
        <a:sym typeface="Helvetica"/>
      </a:defRPr>
    </a:lvl7pPr>
    <a:lvl8pPr marL="0" marR="0" indent="0" algn="l" defTabSz="2438337"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j-lt"/>
        <a:ea typeface="+mj-ea"/>
        <a:cs typeface="+mj-cs"/>
        <a:sym typeface="Helvetica"/>
      </a:defRPr>
    </a:lvl8pPr>
    <a:lvl9pPr marL="0" marR="0" indent="0" algn="l" defTabSz="2438337"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j-lt"/>
        <a:ea typeface="+mj-ea"/>
        <a:cs typeface="+mj-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DDF"/>
          </a:solidFill>
        </a:fill>
      </a:tcStyle>
    </a:wholeTbl>
    <a:band2H>
      <a:tcTxStyle/>
      <a:tcStyle>
        <a:tcBdr/>
        <a:fill>
          <a:solidFill>
            <a:srgbClr val="FFE8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4" d="100"/>
          <a:sy n="44" d="100"/>
        </p:scale>
        <p:origin x="528" y="58"/>
      </p:cViewPr>
      <p:guideLst/>
    </p:cSldViewPr>
  </p:slideViewPr>
  <p:notesTextViewPr>
    <p:cViewPr>
      <p:scale>
        <a:sx n="1" d="1"/>
        <a:sy n="1" d="1"/>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1" name="Shape 131"/>
          <p:cNvSpPr>
            <a:spLocks noGrp="1" noRot="1" noChangeAspect="1"/>
          </p:cNvSpPr>
          <p:nvPr>
            <p:ph type="sldImg"/>
          </p:nvPr>
        </p:nvSpPr>
        <p:spPr>
          <a:xfrm>
            <a:off x="1143000" y="685800"/>
            <a:ext cx="4572000" cy="3429000"/>
          </a:xfrm>
          <a:prstGeom prst="rect">
            <a:avLst/>
          </a:prstGeom>
        </p:spPr>
        <p:txBody>
          <a:bodyPr/>
          <a:lstStyle/>
          <a:p>
            <a:endParaRPr/>
          </a:p>
        </p:txBody>
      </p:sp>
      <p:sp>
        <p:nvSpPr>
          <p:cNvPr id="132" name="Shape 13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11" name="666699290_02_crop_3159x1892.jpg"/>
          <p:cNvSpPr>
            <a:spLocks noGrp="1"/>
          </p:cNvSpPr>
          <p:nvPr>
            <p:ph type="pic" idx="21"/>
          </p:nvPr>
        </p:nvSpPr>
        <p:spPr>
          <a:xfrm>
            <a:off x="-1155700" y="-1295400"/>
            <a:ext cx="26746200" cy="16018933"/>
          </a:xfrm>
          <a:prstGeom prst="rect">
            <a:avLst/>
          </a:prstGeom>
        </p:spPr>
        <p:txBody>
          <a:bodyPr lIns="91439" tIns="45719" rIns="91439" bIns="45719" numCol="1" spcCol="38100">
            <a:noAutofit/>
          </a:bodyPr>
          <a:lstStyle/>
          <a:p>
            <a:endParaRPr/>
          </a:p>
        </p:txBody>
      </p:sp>
      <p:sp>
        <p:nvSpPr>
          <p:cNvPr id="1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7690" y="1106137"/>
            <a:ext cx="21968621" cy="636981"/>
          </a:xfrm>
          <a:prstGeom prst="rect">
            <a:avLst/>
          </a:prstGeom>
        </p:spPr>
        <p:txBody>
          <a:bodyPr lIns="45718" tIns="45718" rIns="45718" bIns="45718" numCol="1" spcCol="38100"/>
          <a:lstStyle>
            <a:lvl1pPr marL="0" indent="0" defTabSz="825500">
              <a:lnSpc>
                <a:spcPct val="100000"/>
              </a:lnSpc>
              <a:spcBef>
                <a:spcPts val="0"/>
              </a:spcBef>
              <a:buSzTx/>
              <a:buNone/>
              <a:defRPr sz="3600" b="1"/>
            </a:lvl1pPr>
            <a:lvl2pPr marL="1066800" indent="-457200" defTabSz="825500">
              <a:lnSpc>
                <a:spcPct val="100000"/>
              </a:lnSpc>
              <a:spcBef>
                <a:spcPts val="0"/>
              </a:spcBef>
              <a:defRPr sz="3600" b="1"/>
            </a:lvl2pPr>
            <a:lvl3pPr marL="1676400" indent="-457200" defTabSz="825500">
              <a:lnSpc>
                <a:spcPct val="100000"/>
              </a:lnSpc>
              <a:spcBef>
                <a:spcPts val="0"/>
              </a:spcBef>
              <a:defRPr sz="3600" b="1"/>
            </a:lvl3pPr>
            <a:lvl4pPr marL="2286000" indent="-457200" defTabSz="825500">
              <a:lnSpc>
                <a:spcPct val="100000"/>
              </a:lnSpc>
              <a:spcBef>
                <a:spcPts val="0"/>
              </a:spcBef>
              <a:defRPr sz="3600" b="1"/>
            </a:lvl4pPr>
            <a:lvl5pPr marL="2895600" indent="-457200" defTabSz="825500">
              <a:lnSpc>
                <a:spcPct val="100000"/>
              </a:lnSpc>
              <a:spcBef>
                <a:spcPts val="0"/>
              </a:spcBef>
              <a:defRPr sz="3600" b="1"/>
            </a:lvl5pPr>
          </a:lstStyle>
          <a:p>
            <a:r>
              <a:t>Author and Date</a:t>
            </a:r>
          </a:p>
          <a:p>
            <a:pPr lvl="1"/>
            <a:endParaRPr/>
          </a:p>
          <a:p>
            <a:pPr lvl="2"/>
            <a:endParaRPr/>
          </a:p>
          <a:p>
            <a:pPr lvl="3"/>
            <a:endParaRPr/>
          </a:p>
          <a:p>
            <a:pPr lvl="4"/>
            <a:endParaRPr/>
          </a:p>
        </p:txBody>
      </p:sp>
      <p:sp>
        <p:nvSpPr>
          <p:cNvPr id="14" name="Body Level One…"/>
          <p:cNvSpPr txBox="1">
            <a:spLocks noGrp="1"/>
          </p:cNvSpPr>
          <p:nvPr>
            <p:ph type="body" sz="quarter" idx="22" hasCustomPrompt="1"/>
          </p:nvPr>
        </p:nvSpPr>
        <p:spPr>
          <a:xfrm>
            <a:off x="1206500" y="11609909"/>
            <a:ext cx="21971000" cy="1116954"/>
          </a:xfrm>
          <a:prstGeom prst="rect">
            <a:avLst/>
          </a:prstGeom>
        </p:spPr>
        <p:txBody>
          <a:bodyPr numCol="1" spcCol="38100"/>
          <a:lstStyle>
            <a:lvl1pPr marL="0" indent="0" defTabSz="825500">
              <a:lnSpc>
                <a:spcPct val="100000"/>
              </a:lnSpc>
              <a:spcBef>
                <a:spcPts val="0"/>
              </a:spcBef>
              <a:buSzTx/>
              <a:buNone/>
              <a:defRPr sz="5500" b="1"/>
            </a:lvl1pPr>
          </a:lstStyle>
          <a:p>
            <a:r>
              <a:t>Presentation Subtitle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96" name="Body Level One…"/>
          <p:cNvSpPr txBox="1">
            <a:spLocks noGrp="1"/>
          </p:cNvSpPr>
          <p:nvPr>
            <p:ph type="body" idx="1" hasCustomPrompt="1"/>
          </p:nvPr>
        </p:nvSpPr>
        <p:spPr>
          <a:xfrm>
            <a:off x="1206500" y="1075925"/>
            <a:ext cx="21971000" cy="7241587"/>
          </a:xfrm>
          <a:prstGeom prst="rect">
            <a:avLst/>
          </a:prstGeom>
        </p:spPr>
        <p:txBody>
          <a:bodyPr numCol="1" spcCol="38100" anchor="b"/>
          <a:lstStyle>
            <a:lvl1pPr marL="0" indent="0" algn="ctr">
              <a:lnSpc>
                <a:spcPct val="80000"/>
              </a:lnSpc>
              <a:spcBef>
                <a:spcPts val="0"/>
              </a:spcBef>
              <a:buSzTx/>
              <a:buNone/>
              <a:defRPr sz="25000" b="1" spc="-250"/>
            </a:lvl1pPr>
            <a:lvl2pPr marL="0" indent="0" algn="ctr">
              <a:lnSpc>
                <a:spcPct val="80000"/>
              </a:lnSpc>
              <a:spcBef>
                <a:spcPts val="0"/>
              </a:spcBef>
              <a:buSzTx/>
              <a:buNone/>
              <a:defRPr sz="25000" b="1" spc="-250"/>
            </a:lvl2pPr>
            <a:lvl3pPr marL="0" indent="0" algn="ctr">
              <a:lnSpc>
                <a:spcPct val="80000"/>
              </a:lnSpc>
              <a:spcBef>
                <a:spcPts val="0"/>
              </a:spcBef>
              <a:buSzTx/>
              <a:buNone/>
              <a:defRPr sz="25000" b="1" spc="-250"/>
            </a:lvl3pPr>
            <a:lvl4pPr marL="0" indent="0" algn="ctr">
              <a:lnSpc>
                <a:spcPct val="80000"/>
              </a:lnSpc>
              <a:spcBef>
                <a:spcPts val="0"/>
              </a:spcBef>
              <a:buSzTx/>
              <a:buNone/>
              <a:defRPr sz="25000" b="1" spc="-250"/>
            </a:lvl4pPr>
            <a:lvl5pPr marL="0" indent="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97" name="Fact information"/>
          <p:cNvSpPr txBox="1">
            <a:spLocks noGrp="1"/>
          </p:cNvSpPr>
          <p:nvPr>
            <p:ph type="body" sz="quarter" idx="21" hasCustomPrompt="1"/>
          </p:nvPr>
        </p:nvSpPr>
        <p:spPr>
          <a:xfrm>
            <a:off x="1206500" y="8262180"/>
            <a:ext cx="21971000" cy="934780"/>
          </a:xfrm>
          <a:prstGeom prst="rect">
            <a:avLst/>
          </a:prstGeom>
        </p:spPr>
        <p:txBody>
          <a:bodyPr lIns="45718" tIns="45718" rIns="45718" bIns="45718" numCol="1" spcCol="38100"/>
          <a:lstStyle>
            <a:lvl1pPr marL="0" indent="0" algn="ctr" defTabSz="825500">
              <a:lnSpc>
                <a:spcPct val="100000"/>
              </a:lnSpc>
              <a:spcBef>
                <a:spcPts val="0"/>
              </a:spcBef>
              <a:buSzTx/>
              <a:buNone/>
              <a:defRPr sz="5500" b="1"/>
            </a:lvl1pPr>
          </a:lstStyle>
          <a:p>
            <a:r>
              <a:t>Fact information</a:t>
            </a:r>
          </a:p>
        </p:txBody>
      </p:sp>
      <p:sp>
        <p:nvSpPr>
          <p:cNvPr id="9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05" name="Body Level One…"/>
          <p:cNvSpPr txBox="1">
            <a:spLocks noGrp="1"/>
          </p:cNvSpPr>
          <p:nvPr>
            <p:ph type="body" sz="quarter" idx="1" hasCustomPrompt="1"/>
          </p:nvPr>
        </p:nvSpPr>
        <p:spPr>
          <a:xfrm>
            <a:off x="2430023" y="10675453"/>
            <a:ext cx="20200055" cy="636981"/>
          </a:xfrm>
          <a:prstGeom prst="rect">
            <a:avLst/>
          </a:prstGeom>
        </p:spPr>
        <p:txBody>
          <a:bodyPr lIns="45718" tIns="45718" rIns="45718" bIns="45718" numCol="1" spcCol="38100"/>
          <a:lstStyle>
            <a:lvl1pPr marL="0" indent="0" defTabSz="825500">
              <a:lnSpc>
                <a:spcPct val="100000"/>
              </a:lnSpc>
              <a:spcBef>
                <a:spcPts val="0"/>
              </a:spcBef>
              <a:buSzTx/>
              <a:buNone/>
              <a:defRPr sz="3600" b="1"/>
            </a:lvl1pPr>
            <a:lvl2pPr marL="1066800" indent="-457200" defTabSz="825500">
              <a:lnSpc>
                <a:spcPct val="100000"/>
              </a:lnSpc>
              <a:spcBef>
                <a:spcPts val="0"/>
              </a:spcBef>
              <a:defRPr sz="3600" b="1"/>
            </a:lvl2pPr>
            <a:lvl3pPr marL="1676400" indent="-457200" defTabSz="825500">
              <a:lnSpc>
                <a:spcPct val="100000"/>
              </a:lnSpc>
              <a:spcBef>
                <a:spcPts val="0"/>
              </a:spcBef>
              <a:defRPr sz="3600" b="1"/>
            </a:lvl3pPr>
            <a:lvl4pPr marL="2286000" indent="-457200" defTabSz="825500">
              <a:lnSpc>
                <a:spcPct val="100000"/>
              </a:lnSpc>
              <a:spcBef>
                <a:spcPts val="0"/>
              </a:spcBef>
              <a:defRPr sz="3600" b="1"/>
            </a:lvl4pPr>
            <a:lvl5pPr marL="2895600" indent="-457200" defTabSz="825500">
              <a:lnSpc>
                <a:spcPct val="100000"/>
              </a:lnSpc>
              <a:spcBef>
                <a:spcPts val="0"/>
              </a:spcBef>
              <a:defRPr sz="3600" b="1"/>
            </a:lvl5pPr>
          </a:lstStyle>
          <a:p>
            <a:r>
              <a:t>Attribution</a:t>
            </a:r>
          </a:p>
          <a:p>
            <a:pPr lvl="1"/>
            <a:endParaRPr/>
          </a:p>
          <a:p>
            <a:pPr lvl="2"/>
            <a:endParaRPr/>
          </a:p>
          <a:p>
            <a:pPr lvl="3"/>
            <a:endParaRPr/>
          </a:p>
          <a:p>
            <a:pPr lvl="4"/>
            <a:endParaRPr/>
          </a:p>
        </p:txBody>
      </p:sp>
      <p:sp>
        <p:nvSpPr>
          <p:cNvPr id="106" name="Body Level One…"/>
          <p:cNvSpPr txBox="1">
            <a:spLocks noGrp="1"/>
          </p:cNvSpPr>
          <p:nvPr>
            <p:ph type="body" sz="half" idx="21" hasCustomPrompt="1"/>
          </p:nvPr>
        </p:nvSpPr>
        <p:spPr>
          <a:xfrm>
            <a:off x="1753923" y="4939860"/>
            <a:ext cx="20876154" cy="3836282"/>
          </a:xfrm>
          <a:prstGeom prst="rect">
            <a:avLst/>
          </a:prstGeom>
        </p:spPr>
        <p:txBody>
          <a:bodyPr numCol="1" spcCol="38100"/>
          <a:lstStyle>
            <a:lvl1pPr marL="300875" indent="-131851">
              <a:spcBef>
                <a:spcPts val="0"/>
              </a:spcBef>
              <a:buSzTx/>
              <a:buNone/>
              <a:defRPr sz="8500" spc="-200">
                <a:latin typeface="Helvetica Neue Medium"/>
                <a:ea typeface="Helvetica Neue Medium"/>
                <a:cs typeface="Helvetica Neue Medium"/>
                <a:sym typeface="Helvetica Neue Medium"/>
              </a:defRPr>
            </a:lvl1pPr>
          </a:lstStyle>
          <a:p>
            <a:r>
              <a:t>“Notable Quote”</a:t>
            </a:r>
          </a:p>
        </p:txBody>
      </p:sp>
      <p:sp>
        <p:nvSpPr>
          <p:cNvPr id="10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14" name="Image"/>
          <p:cNvSpPr>
            <a:spLocks noGrp="1"/>
          </p:cNvSpPr>
          <p:nvPr>
            <p:ph type="pic" sz="quarter" idx="21"/>
          </p:nvPr>
        </p:nvSpPr>
        <p:spPr>
          <a:xfrm>
            <a:off x="15760700" y="1016000"/>
            <a:ext cx="7439099" cy="5949678"/>
          </a:xfrm>
          <a:prstGeom prst="rect">
            <a:avLst/>
          </a:prstGeom>
        </p:spPr>
        <p:txBody>
          <a:bodyPr lIns="91439" tIns="45719" rIns="91439" bIns="45719" numCol="1" spcCol="38100">
            <a:noAutofit/>
          </a:bodyPr>
          <a:lstStyle/>
          <a:p>
            <a:endParaRPr/>
          </a:p>
        </p:txBody>
      </p:sp>
      <p:sp>
        <p:nvSpPr>
          <p:cNvPr id="115" name="Image"/>
          <p:cNvSpPr>
            <a:spLocks noGrp="1"/>
          </p:cNvSpPr>
          <p:nvPr>
            <p:ph type="pic" sz="half" idx="22"/>
          </p:nvPr>
        </p:nvSpPr>
        <p:spPr>
          <a:xfrm>
            <a:off x="13500100" y="3978275"/>
            <a:ext cx="10439400" cy="12150181"/>
          </a:xfrm>
          <a:prstGeom prst="rect">
            <a:avLst/>
          </a:prstGeom>
        </p:spPr>
        <p:txBody>
          <a:bodyPr lIns="91439" tIns="45719" rIns="91439" bIns="45719" numCol="1" spcCol="38100">
            <a:noAutofit/>
          </a:bodyPr>
          <a:lstStyle/>
          <a:p>
            <a:endParaRPr/>
          </a:p>
        </p:txBody>
      </p:sp>
      <p:sp>
        <p:nvSpPr>
          <p:cNvPr id="116" name="Image"/>
          <p:cNvSpPr>
            <a:spLocks noGrp="1"/>
          </p:cNvSpPr>
          <p:nvPr>
            <p:ph type="pic" idx="23"/>
          </p:nvPr>
        </p:nvSpPr>
        <p:spPr>
          <a:xfrm>
            <a:off x="-139700" y="495300"/>
            <a:ext cx="16611600" cy="12458700"/>
          </a:xfrm>
          <a:prstGeom prst="rect">
            <a:avLst/>
          </a:prstGeom>
        </p:spPr>
        <p:txBody>
          <a:bodyPr lIns="91439" tIns="45719" rIns="91439" bIns="45719" numCol="1" spcCol="38100">
            <a:noAutofit/>
          </a:bodyPr>
          <a:lstStyle/>
          <a:p>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24" name="Image"/>
          <p:cNvSpPr>
            <a:spLocks noGrp="1"/>
          </p:cNvSpPr>
          <p:nvPr>
            <p:ph type="pic" idx="21"/>
          </p:nvPr>
        </p:nvSpPr>
        <p:spPr>
          <a:xfrm>
            <a:off x="-1333500" y="-5524500"/>
            <a:ext cx="27051000" cy="21640800"/>
          </a:xfrm>
          <a:prstGeom prst="rect">
            <a:avLst/>
          </a:prstGeom>
        </p:spPr>
        <p:txBody>
          <a:bodyPr lIns="91439" tIns="45719" rIns="91439" bIns="45719" numCol="1" spcCol="38100">
            <a:noAutofit/>
          </a:bodyPr>
          <a:lstStyle/>
          <a:p>
            <a:endParaRPr/>
          </a:p>
        </p:txBody>
      </p:sp>
      <p:sp>
        <p:nvSpPr>
          <p:cNvPr id="12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22" name="910457886_1434x1669.jpg"/>
          <p:cNvSpPr>
            <a:spLocks noGrp="1"/>
          </p:cNvSpPr>
          <p:nvPr>
            <p:ph type="pic" idx="21"/>
          </p:nvPr>
        </p:nvSpPr>
        <p:spPr>
          <a:xfrm>
            <a:off x="10972800" y="-203200"/>
            <a:ext cx="12144837" cy="14135100"/>
          </a:xfrm>
          <a:prstGeom prst="rect">
            <a:avLst/>
          </a:prstGeom>
        </p:spPr>
        <p:txBody>
          <a:bodyPr lIns="91439" tIns="45719" rIns="91439" bIns="45719" numCol="1" spcCol="38100">
            <a:noAutofit/>
          </a:bodyPr>
          <a:lstStyle/>
          <a:p>
            <a:endParaRPr/>
          </a:p>
        </p:txBody>
      </p:sp>
      <p:sp>
        <p:nvSpPr>
          <p:cNvPr id="23" name="Slide Title"/>
          <p:cNvSpPr txBox="1">
            <a:spLocks noGrp="1"/>
          </p:cNvSpPr>
          <p:nvPr>
            <p:ph type="title" hasCustomPrompt="1"/>
          </p:nvPr>
        </p:nvSpPr>
        <p:spPr>
          <a:xfrm>
            <a:off x="1206500" y="1270000"/>
            <a:ext cx="9779000" cy="5882274"/>
          </a:xfrm>
          <a:prstGeom prst="rect">
            <a:avLst/>
          </a:prstGeom>
        </p:spPr>
        <p:txBody>
          <a:bodyPr anchor="b"/>
          <a:lstStyle/>
          <a:p>
            <a:r>
              <a:t>Slide Title</a:t>
            </a:r>
          </a:p>
        </p:txBody>
      </p:sp>
      <p:sp>
        <p:nvSpPr>
          <p:cNvPr id="24" name="Body Level One…"/>
          <p:cNvSpPr txBox="1">
            <a:spLocks noGrp="1"/>
          </p:cNvSpPr>
          <p:nvPr>
            <p:ph type="body" sz="quarter" idx="1" hasCustomPrompt="1"/>
          </p:nvPr>
        </p:nvSpPr>
        <p:spPr>
          <a:xfrm>
            <a:off x="1206500" y="7060576"/>
            <a:ext cx="9779000" cy="5385424"/>
          </a:xfrm>
          <a:prstGeom prst="rect">
            <a:avLst/>
          </a:prstGeom>
        </p:spPr>
        <p:txBody>
          <a:bodyPr numCol="1" spcCol="38100"/>
          <a:lstStyle>
            <a:lvl1pPr marL="0" indent="0" defTabSz="825500">
              <a:lnSpc>
                <a:spcPct val="100000"/>
              </a:lnSpc>
              <a:spcBef>
                <a:spcPts val="0"/>
              </a:spcBef>
              <a:buSzTx/>
              <a:buNone/>
              <a:defRPr sz="5500" b="1"/>
            </a:lvl1pPr>
            <a:lvl2pPr marL="0" indent="0" defTabSz="825500">
              <a:lnSpc>
                <a:spcPct val="100000"/>
              </a:lnSpc>
              <a:spcBef>
                <a:spcPts val="0"/>
              </a:spcBef>
              <a:buSzTx/>
              <a:buNone/>
              <a:defRPr sz="5500" b="1"/>
            </a:lvl2pPr>
            <a:lvl3pPr marL="0" indent="0" defTabSz="825500">
              <a:lnSpc>
                <a:spcPct val="100000"/>
              </a:lnSpc>
              <a:spcBef>
                <a:spcPts val="0"/>
              </a:spcBef>
              <a:buSzTx/>
              <a:buNone/>
              <a:defRPr sz="5500" b="1"/>
            </a:lvl3pPr>
            <a:lvl4pPr marL="0" indent="0" defTabSz="825500">
              <a:lnSpc>
                <a:spcPct val="100000"/>
              </a:lnSpc>
              <a:spcBef>
                <a:spcPts val="0"/>
              </a:spcBef>
              <a:buSzTx/>
              <a:buNone/>
              <a:defRPr sz="5500" b="1"/>
            </a:lvl4pPr>
            <a:lvl5pPr marL="0" indent="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xfrm>
            <a:off x="12001500" y="13085233"/>
            <a:ext cx="368504"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1206500" y="1079500"/>
            <a:ext cx="21971000" cy="1433164"/>
          </a:xfrm>
          <a:prstGeom prst="rect">
            <a:avLst/>
          </a:prstGeom>
        </p:spPr>
        <p:txBody>
          <a:bodyPr/>
          <a:lstStyle/>
          <a:p>
            <a:r>
              <a:t>Slide Title</a:t>
            </a:r>
          </a:p>
        </p:txBody>
      </p:sp>
      <p:sp>
        <p:nvSpPr>
          <p:cNvPr id="33" name="Body Level One…"/>
          <p:cNvSpPr txBox="1">
            <a:spLocks noGrp="1"/>
          </p:cNvSpPr>
          <p:nvPr>
            <p:ph type="body" sz="quarter" idx="1" hasCustomPrompt="1"/>
          </p:nvPr>
        </p:nvSpPr>
        <p:spPr>
          <a:xfrm>
            <a:off x="1206500" y="2372960"/>
            <a:ext cx="21971000" cy="934782"/>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Slide Subtitle</a:t>
            </a:r>
          </a:p>
          <a:p>
            <a:pPr lvl="1"/>
            <a:endParaRPr/>
          </a:p>
          <a:p>
            <a:pPr lvl="2"/>
            <a:endParaRPr/>
          </a:p>
          <a:p>
            <a:pPr lvl="3"/>
            <a:endParaRPr/>
          </a:p>
          <a:p>
            <a:pPr lvl="4"/>
            <a:endParaRPr/>
          </a:p>
        </p:txBody>
      </p:sp>
      <p:sp>
        <p:nvSpPr>
          <p:cNvPr id="34" name="Body Level One…"/>
          <p:cNvSpPr txBox="1">
            <a:spLocks noGrp="1"/>
          </p:cNvSpPr>
          <p:nvPr>
            <p:ph type="body" idx="21" hasCustomPrompt="1"/>
          </p:nvPr>
        </p:nvSpPr>
        <p:spPr>
          <a:xfrm>
            <a:off x="1206500" y="4248503"/>
            <a:ext cx="21971000" cy="8256015"/>
          </a:xfrm>
          <a:prstGeom prst="rect">
            <a:avLst/>
          </a:prstGeom>
        </p:spPr>
        <p:txBody>
          <a:bodyPr numCol="1" spcCol="38100"/>
          <a:lstStyle/>
          <a:p>
            <a:r>
              <a:t>Slide bullet text</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42"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50" name="Body Level One…"/>
          <p:cNvSpPr txBox="1">
            <a:spLocks noGrp="1"/>
          </p:cNvSpPr>
          <p:nvPr>
            <p:ph type="body" sz="quarter" idx="1" hasCustomPrompt="1"/>
          </p:nvPr>
        </p:nvSpPr>
        <p:spPr>
          <a:xfrm>
            <a:off x="1206500" y="2372960"/>
            <a:ext cx="9779000" cy="934782"/>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Slide Subtitle</a:t>
            </a:r>
          </a:p>
          <a:p>
            <a:pPr lvl="1"/>
            <a:endParaRPr/>
          </a:p>
          <a:p>
            <a:pPr lvl="2"/>
            <a:endParaRPr/>
          </a:p>
          <a:p>
            <a:pPr lvl="3"/>
            <a:endParaRPr/>
          </a:p>
          <a:p>
            <a:pPr lvl="4"/>
            <a:endParaRPr/>
          </a:p>
        </p:txBody>
      </p:sp>
      <p:sp>
        <p:nvSpPr>
          <p:cNvPr id="51" name="Body Level One…"/>
          <p:cNvSpPr txBox="1">
            <a:spLocks noGrp="1"/>
          </p:cNvSpPr>
          <p:nvPr>
            <p:ph type="body" sz="half" idx="21" hasCustomPrompt="1"/>
          </p:nvPr>
        </p:nvSpPr>
        <p:spPr>
          <a:xfrm>
            <a:off x="1206500" y="4248503"/>
            <a:ext cx="9779000" cy="8256632"/>
          </a:xfrm>
          <a:prstGeom prst="rect">
            <a:avLst/>
          </a:prstGeom>
        </p:spPr>
        <p:txBody>
          <a:bodyPr numCol="1" spcCol="38100"/>
          <a:lstStyle/>
          <a:p>
            <a:r>
              <a:t>Slide bullet text</a:t>
            </a:r>
          </a:p>
        </p:txBody>
      </p:sp>
      <p:sp>
        <p:nvSpPr>
          <p:cNvPr id="52" name="660384004_1290x1720.jpg"/>
          <p:cNvSpPr>
            <a:spLocks noGrp="1"/>
          </p:cNvSpPr>
          <p:nvPr>
            <p:ph type="pic" idx="22"/>
          </p:nvPr>
        </p:nvSpPr>
        <p:spPr>
          <a:xfrm>
            <a:off x="12192000" y="-407266"/>
            <a:ext cx="10916874" cy="14555833"/>
          </a:xfrm>
          <a:prstGeom prst="rect">
            <a:avLst/>
          </a:prstGeom>
        </p:spPr>
        <p:txBody>
          <a:bodyPr lIns="91439" tIns="45719" rIns="91439" bIns="45719" numCol="1" spcCol="38100">
            <a:noAutofit/>
          </a:bodyPr>
          <a:lstStyle/>
          <a:p>
            <a:endParaRPr/>
          </a:p>
        </p:txBody>
      </p:sp>
      <p:sp>
        <p:nvSpPr>
          <p:cNvPr id="5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5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61" name="Section Title"/>
          <p:cNvSpPr txBox="1">
            <a:spLocks noGrp="1"/>
          </p:cNvSpPr>
          <p:nvPr>
            <p:ph type="title" hasCustomPrompt="1"/>
          </p:nvPr>
        </p:nvSpPr>
        <p:spPr>
          <a:xfrm>
            <a:off x="1206496" y="4533900"/>
            <a:ext cx="21971005"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62" name="Slide Number"/>
          <p:cNvSpPr txBox="1">
            <a:spLocks noGrp="1"/>
          </p:cNvSpPr>
          <p:nvPr>
            <p:ph type="sldNum" sz="quarter" idx="2"/>
          </p:nvPr>
        </p:nvSpPr>
        <p:spPr>
          <a:xfrm>
            <a:off x="12001500" y="13085233"/>
            <a:ext cx="368504"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9" name="Slide Title"/>
          <p:cNvSpPr txBox="1">
            <a:spLocks noGrp="1"/>
          </p:cNvSpPr>
          <p:nvPr>
            <p:ph type="title" hasCustomPrompt="1"/>
          </p:nvPr>
        </p:nvSpPr>
        <p:spPr>
          <a:xfrm>
            <a:off x="1206500" y="1079500"/>
            <a:ext cx="21971000" cy="1434951"/>
          </a:xfrm>
          <a:prstGeom prst="rect">
            <a:avLst/>
          </a:prstGeom>
        </p:spPr>
        <p:txBody>
          <a:bodyPr/>
          <a:lstStyle/>
          <a:p>
            <a:r>
              <a:t>Slide Title</a:t>
            </a:r>
          </a:p>
        </p:txBody>
      </p:sp>
      <p:sp>
        <p:nvSpPr>
          <p:cNvPr id="70" name="Body Level One…"/>
          <p:cNvSpPr txBox="1">
            <a:spLocks noGrp="1"/>
          </p:cNvSpPr>
          <p:nvPr>
            <p:ph type="body" sz="quarter" idx="1" hasCustomPrompt="1"/>
          </p:nvPr>
        </p:nvSpPr>
        <p:spPr>
          <a:xfrm>
            <a:off x="1206500" y="2372960"/>
            <a:ext cx="21971000" cy="934782"/>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Slide Subtitle</a:t>
            </a:r>
          </a:p>
          <a:p>
            <a:pPr lvl="1"/>
            <a:endParaRPr/>
          </a:p>
          <a:p>
            <a:pPr lvl="2"/>
            <a:endParaRPr/>
          </a:p>
          <a:p>
            <a:pPr lvl="3"/>
            <a:endParaRPr/>
          </a:p>
          <a:p>
            <a:pPr lvl="4"/>
            <a:endParaRPr/>
          </a:p>
        </p:txBody>
      </p:sp>
      <p:sp>
        <p:nvSpPr>
          <p:cNvPr id="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7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79" name="Body Level One…"/>
          <p:cNvSpPr txBox="1">
            <a:spLocks noGrp="1"/>
          </p:cNvSpPr>
          <p:nvPr>
            <p:ph type="body" sz="quarter" idx="1" hasCustomPrompt="1"/>
          </p:nvPr>
        </p:nvSpPr>
        <p:spPr>
          <a:xfrm>
            <a:off x="1206500" y="2372960"/>
            <a:ext cx="21971000" cy="934782"/>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Agenda Subtitle</a:t>
            </a:r>
          </a:p>
          <a:p>
            <a:pPr lvl="1"/>
            <a:endParaRPr/>
          </a:p>
          <a:p>
            <a:pPr lvl="2"/>
            <a:endParaRPr/>
          </a:p>
          <a:p>
            <a:pPr lvl="3"/>
            <a:endParaRPr/>
          </a:p>
          <a:p>
            <a:pPr lvl="4"/>
            <a:endParaRPr/>
          </a:p>
        </p:txBody>
      </p:sp>
      <p:sp>
        <p:nvSpPr>
          <p:cNvPr id="80" name="Body Level One…"/>
          <p:cNvSpPr txBox="1">
            <a:spLocks noGrp="1"/>
          </p:cNvSpPr>
          <p:nvPr>
            <p:ph type="body" idx="21" hasCustomPrompt="1"/>
          </p:nvPr>
        </p:nvSpPr>
        <p:spPr>
          <a:xfrm>
            <a:off x="1206500" y="4248503"/>
            <a:ext cx="21971000" cy="8256015"/>
          </a:xfrm>
          <a:prstGeom prst="rect">
            <a:avLst/>
          </a:prstGeom>
        </p:spPr>
        <p:txBody>
          <a:bodyPr numCol="1" spcCol="38100"/>
          <a:lstStyle>
            <a:lvl1pPr marL="0" indent="0" defTabSz="825500">
              <a:lnSpc>
                <a:spcPct val="100000"/>
              </a:lnSpc>
              <a:spcBef>
                <a:spcPts val="1800"/>
              </a:spcBef>
              <a:buSzTx/>
              <a:buNone/>
              <a:defRPr sz="5500" spc="-99"/>
            </a:lvl1pPr>
          </a:lstStyle>
          <a:p>
            <a:r>
              <a:t>Agenda Topics</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88" name="Body Level One…"/>
          <p:cNvSpPr txBox="1">
            <a:spLocks noGrp="1"/>
          </p:cNvSpPr>
          <p:nvPr>
            <p:ph type="body" sz="half" idx="1" hasCustomPrompt="1"/>
          </p:nvPr>
        </p:nvSpPr>
        <p:spPr>
          <a:xfrm>
            <a:off x="1206500" y="4920843"/>
            <a:ext cx="21971000" cy="3874314"/>
          </a:xfrm>
          <a:prstGeom prst="rect">
            <a:avLst/>
          </a:prstGeom>
        </p:spPr>
        <p:txBody>
          <a:bodyPr numCol="1" spcCol="38100"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8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Body Level One…"/>
          <p:cNvSpPr txBox="1">
            <a:spLocks noGrp="1"/>
          </p:cNvSpPr>
          <p:nvPr>
            <p:ph type="body" idx="1" hasCustomPrompt="1"/>
          </p:nvPr>
        </p:nvSpPr>
        <p:spPr>
          <a:xfrm>
            <a:off x="1206500" y="4248503"/>
            <a:ext cx="21971000" cy="82560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numCol="2" spcCol="1098550">
            <a:normAutofit/>
          </a:bodyPr>
          <a:lstStyle/>
          <a:p>
            <a:r>
              <a:t>Slide bullet text</a:t>
            </a:r>
          </a:p>
          <a:p>
            <a:pPr lvl="1"/>
            <a:endParaRPr/>
          </a:p>
          <a:p>
            <a:pPr lvl="2"/>
            <a:endParaRPr/>
          </a:p>
          <a:p>
            <a:pPr lvl="3"/>
            <a:endParaRPr/>
          </a:p>
          <a:p>
            <a:pPr lvl="4"/>
            <a:endParaRPr/>
          </a:p>
        </p:txBody>
      </p:sp>
      <p:sp>
        <p:nvSpPr>
          <p:cNvPr id="3" name="Title Text"/>
          <p:cNvSpPr txBox="1">
            <a:spLocks noGrp="1"/>
          </p:cNvSpPr>
          <p:nvPr>
            <p:ph type="title"/>
          </p:nvPr>
        </p:nvSpPr>
        <p:spPr>
          <a:xfrm>
            <a:off x="3653366" y="2743200"/>
            <a:ext cx="19507201" cy="15053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Title Text</a:t>
            </a:r>
          </a:p>
        </p:txBody>
      </p:sp>
      <p:sp>
        <p:nvSpPr>
          <p:cNvPr id="4" name="Slide Number"/>
          <p:cNvSpPr txBox="1">
            <a:spLocks noGrp="1"/>
          </p:cNvSpPr>
          <p:nvPr>
            <p:ph type="sldNum" sz="quarter" idx="2"/>
          </p:nvPr>
        </p:nvSpPr>
        <p:spPr>
          <a:xfrm>
            <a:off x="12001500" y="13080999"/>
            <a:ext cx="368504" cy="374600"/>
          </a:xfrm>
          <a:prstGeom prst="rect">
            <a:avLst/>
          </a:prstGeom>
          <a:ln w="12700">
            <a:miter lim="400000"/>
          </a:ln>
        </p:spPr>
        <p:txBody>
          <a:bodyPr wrap="none" lIns="50800" tIns="50800" rIns="50800" bIns="50800" anchor="b">
            <a:spAutoFit/>
          </a:bodyPr>
          <a:lstStyle>
            <a:lvl1pPr algn="ctr" defTabSz="584200">
              <a:lnSpc>
                <a:spcPct val="100000"/>
              </a:lnSpc>
              <a:spcBef>
                <a:spcPts val="0"/>
              </a:spcBef>
              <a:defRPr sz="1800">
                <a:latin typeface="+mn-lt"/>
                <a:ea typeface="+mn-ea"/>
                <a:cs typeface="+mn-cs"/>
                <a:sym typeface="Helvetica Neue"/>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txStyles>
    <p:titleStyle>
      <a:lvl1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21DFA7C1-D079-D33D-23AA-1A106DFD3760}"/>
              </a:ext>
            </a:extLst>
          </p:cNvPr>
          <p:cNvPicPr>
            <a:picLocks noGrp="1" noChangeAspect="1"/>
          </p:cNvPicPr>
          <p:nvPr>
            <p:ph type="pic" idx="21"/>
          </p:nvPr>
        </p:nvPicPr>
        <p:blipFill>
          <a:blip r:embed="rId2" cstate="print">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750050903"/>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ending Forth"/>
          <p:cNvSpPr txBox="1">
            <a:spLocks noGrp="1"/>
          </p:cNvSpPr>
          <p:nvPr>
            <p:ph type="title"/>
          </p:nvPr>
        </p:nvSpPr>
        <p:spPr>
          <a:xfrm>
            <a:off x="1206500" y="1079500"/>
            <a:ext cx="14207671" cy="1433164"/>
          </a:xfrm>
          <a:prstGeom prst="rect">
            <a:avLst/>
          </a:prstGeom>
        </p:spPr>
        <p:txBody>
          <a:bodyPr>
            <a:normAutofit/>
          </a:bodyPr>
          <a:lstStyle>
            <a:lvl1pPr>
              <a:defRPr spc="-200"/>
            </a:lvl1pPr>
          </a:lstStyle>
          <a:p>
            <a:r>
              <a:rPr lang="en-US" dirty="0">
                <a:latin typeface="Arial" panose="020B0604020202020204" pitchFamily="34" charset="0"/>
                <a:cs typeface="Arial" panose="020B0604020202020204" pitchFamily="34" charset="0"/>
              </a:rPr>
              <a:t>Our Response </a:t>
            </a:r>
            <a:r>
              <a:rPr lang="en-US" sz="4800" dirty="0" smtClean="0">
                <a:latin typeface="Arial" panose="020B0604020202020204" pitchFamily="34" charset="0"/>
                <a:cs typeface="Arial" panose="020B0604020202020204" pitchFamily="34" charset="0"/>
              </a:rPr>
              <a:t>(Pastor)</a:t>
            </a:r>
            <a:endParaRPr dirty="0">
              <a:latin typeface="Arial" panose="020B0604020202020204" pitchFamily="34" charset="0"/>
              <a:cs typeface="Arial" panose="020B0604020202020204" pitchFamily="34" charset="0"/>
            </a:endParaRPr>
          </a:p>
        </p:txBody>
      </p:sp>
      <p:sp>
        <p:nvSpPr>
          <p:cNvPr id="167" name="Grant, O Lord,…"/>
          <p:cNvSpPr txBox="1">
            <a:spLocks noGrp="1"/>
          </p:cNvSpPr>
          <p:nvPr>
            <p:ph type="body" idx="21"/>
          </p:nvPr>
        </p:nvSpPr>
        <p:spPr>
          <a:xfrm>
            <a:off x="1206500" y="2867509"/>
            <a:ext cx="12640129" cy="880321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fontScale="92500"/>
          </a:bodyPr>
          <a:lstStyle/>
          <a:p>
            <a:pPr marL="0" indent="0" defTabSz="457200">
              <a:lnSpc>
                <a:spcPct val="110000"/>
              </a:lnSpc>
              <a:spcBef>
                <a:spcPts val="0"/>
              </a:spcBef>
              <a:spcAft>
                <a:spcPts val="600"/>
              </a:spcAft>
              <a:buSzTx/>
              <a:buNone/>
              <a:defRPr sz="6300"/>
            </a:pPr>
            <a:r>
              <a:rPr lang="en-US" sz="4300" b="1" dirty="0">
                <a:latin typeface="Arial" panose="020B0604020202020204" pitchFamily="34" charset="0"/>
                <a:cs typeface="Arial" panose="020B0604020202020204" pitchFamily="34" charset="0"/>
              </a:rPr>
              <a:t>God of steadfast love and mercy</a:t>
            </a:r>
            <a:r>
              <a:rPr lang="en-US" sz="4300" b="1" dirty="0" smtClean="0">
                <a:latin typeface="Arial" panose="020B0604020202020204" pitchFamily="34" charset="0"/>
                <a:cs typeface="Arial" panose="020B0604020202020204" pitchFamily="34" charset="0"/>
              </a:rPr>
              <a:t>, remind </a:t>
            </a:r>
            <a:r>
              <a:rPr lang="en-US" sz="4300" b="1" dirty="0">
                <a:latin typeface="Arial" panose="020B0604020202020204" pitchFamily="34" charset="0"/>
                <a:cs typeface="Arial" panose="020B0604020202020204" pitchFamily="34" charset="0"/>
              </a:rPr>
              <a:t>us again that in Jesus </a:t>
            </a:r>
            <a:r>
              <a:rPr lang="en-US" sz="4300" b="1" dirty="0" smtClean="0">
                <a:latin typeface="Arial" panose="020B0604020202020204" pitchFamily="34" charset="0"/>
                <a:cs typeface="Arial" panose="020B0604020202020204" pitchFamily="34" charset="0"/>
              </a:rPr>
              <a:t>Christ everything </a:t>
            </a:r>
            <a:r>
              <a:rPr lang="en-US" sz="4300" b="1" dirty="0">
                <a:latin typeface="Arial" panose="020B0604020202020204" pitchFamily="34" charset="0"/>
                <a:cs typeface="Arial" panose="020B0604020202020204" pitchFamily="34" charset="0"/>
              </a:rPr>
              <a:t>has become new</a:t>
            </a:r>
            <a:r>
              <a:rPr lang="en-US" sz="4300" b="1" dirty="0" smtClean="0">
                <a:latin typeface="Arial" panose="020B0604020202020204" pitchFamily="34" charset="0"/>
                <a:cs typeface="Arial" panose="020B0604020202020204" pitchFamily="34" charset="0"/>
              </a:rPr>
              <a:t>.</a:t>
            </a:r>
          </a:p>
          <a:p>
            <a:pPr marL="0" indent="0" defTabSz="457200">
              <a:lnSpc>
                <a:spcPct val="110000"/>
              </a:lnSpc>
              <a:spcBef>
                <a:spcPts val="0"/>
              </a:spcBef>
              <a:spcAft>
                <a:spcPts val="600"/>
              </a:spcAft>
              <a:buSzTx/>
              <a:buNone/>
              <a:defRPr sz="6300"/>
            </a:pPr>
            <a:endParaRPr lang="en-US" sz="4300" b="1" dirty="0">
              <a:latin typeface="Arial" panose="020B0604020202020204" pitchFamily="34" charset="0"/>
              <a:cs typeface="Arial" panose="020B0604020202020204" pitchFamily="34" charset="0"/>
            </a:endParaRPr>
          </a:p>
          <a:p>
            <a:pPr marL="0" indent="0" defTabSz="457200">
              <a:lnSpc>
                <a:spcPct val="110000"/>
              </a:lnSpc>
              <a:spcBef>
                <a:spcPts val="0"/>
              </a:spcBef>
              <a:spcAft>
                <a:spcPts val="600"/>
              </a:spcAft>
              <a:buSzTx/>
              <a:buNone/>
              <a:defRPr sz="6300"/>
            </a:pPr>
            <a:r>
              <a:rPr lang="en-US" sz="4300" b="1" dirty="0">
                <a:latin typeface="Arial" panose="020B0604020202020204" pitchFamily="34" charset="0"/>
                <a:cs typeface="Arial" panose="020B0604020202020204" pitchFamily="34" charset="0"/>
              </a:rPr>
              <a:t>For far too often, </a:t>
            </a:r>
            <a:r>
              <a:rPr lang="en-US" sz="4300" b="1" dirty="0" smtClean="0">
                <a:latin typeface="Arial" panose="020B0604020202020204" pitchFamily="34" charset="0"/>
                <a:cs typeface="Arial" panose="020B0604020202020204" pitchFamily="34" charset="0"/>
              </a:rPr>
              <a:t>things </a:t>
            </a:r>
            <a:r>
              <a:rPr lang="en-US" sz="4300" b="1" dirty="0">
                <a:latin typeface="Arial" panose="020B0604020202020204" pitchFamily="34" charset="0"/>
                <a:cs typeface="Arial" panose="020B0604020202020204" pitchFamily="34" charset="0"/>
              </a:rPr>
              <a:t>seem as they have always been</a:t>
            </a:r>
            <a:r>
              <a:rPr lang="en-US" sz="4300" b="1" dirty="0" smtClean="0">
                <a:latin typeface="Arial" panose="020B0604020202020204" pitchFamily="34" charset="0"/>
                <a:cs typeface="Arial" panose="020B0604020202020204" pitchFamily="34" charset="0"/>
              </a:rPr>
              <a:t>: old </a:t>
            </a:r>
            <a:r>
              <a:rPr lang="en-US" sz="4300" b="1" dirty="0">
                <a:latin typeface="Arial" panose="020B0604020202020204" pitchFamily="34" charset="0"/>
                <a:cs typeface="Arial" panose="020B0604020202020204" pitchFamily="34" charset="0"/>
              </a:rPr>
              <a:t>habits die hard</a:t>
            </a:r>
            <a:r>
              <a:rPr lang="en-US" sz="4300" b="1" dirty="0" smtClean="0">
                <a:latin typeface="Arial" panose="020B0604020202020204" pitchFamily="34" charset="0"/>
                <a:cs typeface="Arial" panose="020B0604020202020204" pitchFamily="34" charset="0"/>
              </a:rPr>
              <a:t>, difficult </a:t>
            </a:r>
            <a:r>
              <a:rPr lang="en-US" sz="4300" b="1" dirty="0">
                <a:latin typeface="Arial" panose="020B0604020202020204" pitchFamily="34" charset="0"/>
                <a:cs typeface="Arial" panose="020B0604020202020204" pitchFamily="34" charset="0"/>
              </a:rPr>
              <a:t>situations linger,</a:t>
            </a:r>
          </a:p>
          <a:p>
            <a:pPr marL="0" indent="0" defTabSz="457200">
              <a:lnSpc>
                <a:spcPct val="110000"/>
              </a:lnSpc>
              <a:spcBef>
                <a:spcPts val="0"/>
              </a:spcBef>
              <a:spcAft>
                <a:spcPts val="600"/>
              </a:spcAft>
              <a:buSzTx/>
              <a:buNone/>
              <a:defRPr sz="6300"/>
            </a:pPr>
            <a:r>
              <a:rPr lang="en-US" sz="4300" b="1" dirty="0">
                <a:latin typeface="Arial" panose="020B0604020202020204" pitchFamily="34" charset="0"/>
                <a:cs typeface="Arial" panose="020B0604020202020204" pitchFamily="34" charset="0"/>
              </a:rPr>
              <a:t>failures from our past linger. </a:t>
            </a:r>
            <a:r>
              <a:rPr lang="en-US" sz="4300" b="1" dirty="0" smtClean="0">
                <a:latin typeface="Arial" panose="020B0604020202020204" pitchFamily="34" charset="0"/>
                <a:cs typeface="Arial" panose="020B0604020202020204" pitchFamily="34" charset="0"/>
              </a:rPr>
              <a:t>We </a:t>
            </a:r>
            <a:r>
              <a:rPr lang="en-US" sz="4300" b="1" dirty="0">
                <a:latin typeface="Arial" panose="020B0604020202020204" pitchFamily="34" charset="0"/>
                <a:cs typeface="Arial" panose="020B0604020202020204" pitchFamily="34" charset="0"/>
              </a:rPr>
              <a:t>look for your promised </a:t>
            </a:r>
            <a:r>
              <a:rPr lang="en-US" sz="4300" b="1" dirty="0" smtClean="0">
                <a:latin typeface="Arial" panose="020B0604020202020204" pitchFamily="34" charset="0"/>
                <a:cs typeface="Arial" panose="020B0604020202020204" pitchFamily="34" charset="0"/>
              </a:rPr>
              <a:t>newness but </a:t>
            </a:r>
            <a:r>
              <a:rPr lang="en-US" sz="4300" b="1" dirty="0">
                <a:latin typeface="Arial" panose="020B0604020202020204" pitchFamily="34" charset="0"/>
                <a:cs typeface="Arial" panose="020B0604020202020204" pitchFamily="34" charset="0"/>
              </a:rPr>
              <a:t>cannot see it</a:t>
            </a:r>
            <a:r>
              <a:rPr lang="en-US" sz="4300" b="1" dirty="0" smtClean="0">
                <a:latin typeface="Arial" panose="020B0604020202020204" pitchFamily="34" charset="0"/>
                <a:cs typeface="Arial" panose="020B0604020202020204" pitchFamily="34" charset="0"/>
              </a:rPr>
              <a:t>.</a:t>
            </a:r>
          </a:p>
          <a:p>
            <a:pPr marL="0" indent="0" defTabSz="457200">
              <a:lnSpc>
                <a:spcPct val="110000"/>
              </a:lnSpc>
              <a:spcBef>
                <a:spcPts val="0"/>
              </a:spcBef>
              <a:spcAft>
                <a:spcPts val="600"/>
              </a:spcAft>
              <a:buSzTx/>
              <a:buNone/>
              <a:defRPr sz="6300"/>
            </a:pPr>
            <a:endParaRPr lang="en-US" sz="4300" b="1" dirty="0">
              <a:latin typeface="Arial" panose="020B0604020202020204" pitchFamily="34" charset="0"/>
              <a:cs typeface="Arial" panose="020B0604020202020204" pitchFamily="34" charset="0"/>
            </a:endParaRPr>
          </a:p>
          <a:p>
            <a:pPr marL="0" indent="0" defTabSz="457200">
              <a:lnSpc>
                <a:spcPct val="110000"/>
              </a:lnSpc>
              <a:spcBef>
                <a:spcPts val="0"/>
              </a:spcBef>
              <a:spcAft>
                <a:spcPts val="600"/>
              </a:spcAft>
              <a:buSzTx/>
              <a:buNone/>
              <a:defRPr sz="6300"/>
            </a:pPr>
            <a:r>
              <a:rPr lang="en-US" sz="4300" b="1" dirty="0" smtClean="0">
                <a:latin typeface="Arial" panose="020B0604020202020204" pitchFamily="34" charset="0"/>
                <a:cs typeface="Arial" panose="020B0604020202020204" pitchFamily="34" charset="0"/>
              </a:rPr>
              <a:t>Speak </a:t>
            </a:r>
            <a:r>
              <a:rPr lang="en-US" sz="4300" b="1" dirty="0">
                <a:latin typeface="Arial" panose="020B0604020202020204" pitchFamily="34" charset="0"/>
                <a:cs typeface="Arial" panose="020B0604020202020204" pitchFamily="34" charset="0"/>
              </a:rPr>
              <a:t>to us again of your new creation. </a:t>
            </a:r>
            <a:r>
              <a:rPr lang="en-US" sz="4300" b="1" dirty="0" smtClean="0">
                <a:latin typeface="Arial" panose="020B0604020202020204" pitchFamily="34" charset="0"/>
                <a:cs typeface="Arial" panose="020B0604020202020204" pitchFamily="34" charset="0"/>
              </a:rPr>
              <a:t>Open </a:t>
            </a:r>
            <a:r>
              <a:rPr lang="en-US" sz="4300" b="1" dirty="0">
                <a:latin typeface="Arial" panose="020B0604020202020204" pitchFamily="34" charset="0"/>
                <a:cs typeface="Arial" panose="020B0604020202020204" pitchFamily="34" charset="0"/>
              </a:rPr>
              <a:t>our eyes to its presence in our lives. </a:t>
            </a:r>
            <a:r>
              <a:rPr lang="en-US" sz="4300" b="1" dirty="0" smtClean="0">
                <a:latin typeface="Arial" panose="020B0604020202020204" pitchFamily="34" charset="0"/>
                <a:cs typeface="Arial" panose="020B0604020202020204" pitchFamily="34" charset="0"/>
              </a:rPr>
              <a:t>Call </a:t>
            </a:r>
            <a:r>
              <a:rPr lang="en-US" sz="4300" b="1" dirty="0">
                <a:latin typeface="Arial" panose="020B0604020202020204" pitchFamily="34" charset="0"/>
                <a:cs typeface="Arial" panose="020B0604020202020204" pitchFamily="34" charset="0"/>
              </a:rPr>
              <a:t>us forth to claim this newness, </a:t>
            </a:r>
            <a:r>
              <a:rPr lang="en-US" sz="4300" b="1" dirty="0" smtClean="0">
                <a:latin typeface="Arial" panose="020B0604020202020204" pitchFamily="34" charset="0"/>
                <a:cs typeface="Arial" panose="020B0604020202020204" pitchFamily="34" charset="0"/>
              </a:rPr>
              <a:t>that </a:t>
            </a:r>
            <a:r>
              <a:rPr lang="en-US" sz="4300" b="1" dirty="0">
                <a:latin typeface="Arial" panose="020B0604020202020204" pitchFamily="34" charset="0"/>
                <a:cs typeface="Arial" panose="020B0604020202020204" pitchFamily="34" charset="0"/>
              </a:rPr>
              <a:t>we may be healed and made whole. Amen.</a:t>
            </a:r>
          </a:p>
          <a:p>
            <a:pPr marL="0" indent="0" defTabSz="457200">
              <a:lnSpc>
                <a:spcPct val="110000"/>
              </a:lnSpc>
              <a:spcBef>
                <a:spcPts val="0"/>
              </a:spcBef>
              <a:spcAft>
                <a:spcPts val="600"/>
              </a:spcAft>
              <a:buSzTx/>
              <a:buNone/>
              <a:defRPr sz="6300"/>
            </a:pPr>
            <a:endParaRPr lang="en-US" sz="4300" dirty="0">
              <a:latin typeface="Arial" panose="020B0604020202020204" pitchFamily="34" charset="0"/>
              <a:cs typeface="Arial" panose="020B0604020202020204" pitchFamily="34" charset="0"/>
            </a:endParaRPr>
          </a:p>
          <a:p>
            <a:pPr marL="0" indent="0" defTabSz="457200">
              <a:lnSpc>
                <a:spcPct val="110000"/>
              </a:lnSpc>
              <a:spcBef>
                <a:spcPts val="0"/>
              </a:spcBef>
              <a:spcAft>
                <a:spcPts val="600"/>
              </a:spcAft>
              <a:buSzTx/>
              <a:buNone/>
              <a:defRPr sz="6300"/>
            </a:pPr>
            <a:endParaRPr lang="en-US" sz="4300" dirty="0">
              <a:latin typeface="Arial" panose="020B0604020202020204" pitchFamily="34" charset="0"/>
              <a:cs typeface="Arial" panose="020B0604020202020204" pitchFamily="34" charset="0"/>
            </a:endParaRPr>
          </a:p>
          <a:p>
            <a:pPr marL="0" indent="0" defTabSz="457200">
              <a:lnSpc>
                <a:spcPct val="100000"/>
              </a:lnSpc>
              <a:spcBef>
                <a:spcPts val="0"/>
              </a:spcBef>
              <a:spcAft>
                <a:spcPts val="600"/>
              </a:spcAft>
              <a:buSzTx/>
              <a:buNone/>
              <a:defRPr sz="6300"/>
            </a:pPr>
            <a:endParaRPr sz="40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05D91CD7-3A9D-4B36-BE3F-B2A986914DA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277394" y="4110351"/>
            <a:ext cx="9192207" cy="6128138"/>
          </a:xfrm>
          <a:prstGeom prst="rect">
            <a:avLst/>
          </a:prstGeom>
        </p:spPr>
      </p:pic>
    </p:spTree>
    <p:extLst>
      <p:ext uri="{BB962C8B-B14F-4D97-AF65-F5344CB8AC3E}">
        <p14:creationId xmlns:p14="http://schemas.microsoft.com/office/powerpoint/2010/main" val="15440242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ending Forth"/>
          <p:cNvSpPr txBox="1">
            <a:spLocks noGrp="1"/>
          </p:cNvSpPr>
          <p:nvPr>
            <p:ph type="title"/>
          </p:nvPr>
        </p:nvSpPr>
        <p:spPr>
          <a:xfrm>
            <a:off x="1329592" y="6457838"/>
            <a:ext cx="11102731" cy="1433164"/>
          </a:xfrm>
          <a:prstGeom prst="rect">
            <a:avLst/>
          </a:prstGeom>
        </p:spPr>
        <p:txBody>
          <a:bodyPr>
            <a:normAutofit fontScale="90000"/>
          </a:bodyPr>
          <a:lstStyle>
            <a:lvl1pPr>
              <a:defRPr spc="-200"/>
            </a:lvl1pPr>
          </a:lstStyle>
          <a:p>
            <a:r>
              <a:rPr lang="en-US" dirty="0" smtClean="0">
                <a:latin typeface="Arial" panose="020B0604020202020204" pitchFamily="34" charset="0"/>
                <a:cs typeface="Arial" panose="020B0604020202020204" pitchFamily="34" charset="0"/>
              </a:rPr>
              <a:t>Prayer of Thanksgiving </a:t>
            </a:r>
            <a:r>
              <a:rPr lang="en-US" sz="4800" dirty="0">
                <a:latin typeface="Arial" panose="020B0604020202020204" pitchFamily="34" charset="0"/>
                <a:cs typeface="Arial" panose="020B0604020202020204" pitchFamily="34" charset="0"/>
              </a:rPr>
              <a:t>(District Superintendent)</a:t>
            </a:r>
            <a:endParaRPr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05D91CD7-3A9D-4B36-BE3F-B2A986914DA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277394" y="4110351"/>
            <a:ext cx="9192207" cy="6128138"/>
          </a:xfrm>
          <a:prstGeom prst="rect">
            <a:avLst/>
          </a:prstGeom>
        </p:spPr>
      </p:pic>
    </p:spTree>
    <p:extLst>
      <p:ext uri="{BB962C8B-B14F-4D97-AF65-F5344CB8AC3E}">
        <p14:creationId xmlns:p14="http://schemas.microsoft.com/office/powerpoint/2010/main" val="355481455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Charge Conference Business"/>
          <p:cNvSpPr txBox="1">
            <a:spLocks noGrp="1"/>
          </p:cNvSpPr>
          <p:nvPr>
            <p:ph type="body" sz="quarter" idx="1"/>
          </p:nvPr>
        </p:nvSpPr>
        <p:spPr>
          <a:xfrm>
            <a:off x="1306286" y="1168086"/>
            <a:ext cx="10139525" cy="1583220"/>
          </a:xfrm>
          <a:prstGeom prst="rect">
            <a:avLst/>
          </a:prstGeom>
        </p:spPr>
        <p:txBody>
          <a:bodyPr/>
          <a:lstStyle>
            <a:lvl1pPr defTabSz="817244">
              <a:defRPr sz="5400"/>
            </a:lvl1pPr>
          </a:lstStyle>
          <a:p>
            <a:r>
              <a:rPr dirty="0"/>
              <a:t>Charge Conference Business</a:t>
            </a:r>
            <a:r>
              <a:rPr lang="en-US" dirty="0"/>
              <a:t> </a:t>
            </a:r>
          </a:p>
          <a:p>
            <a:r>
              <a:rPr lang="en-US" sz="4000" dirty="0"/>
              <a:t>(District Superintendent)</a:t>
            </a:r>
            <a:endParaRPr dirty="0"/>
          </a:p>
        </p:txBody>
      </p:sp>
      <p:sp>
        <p:nvSpPr>
          <p:cNvPr id="161" name="Elections of officers…"/>
          <p:cNvSpPr txBox="1">
            <a:spLocks noGrp="1"/>
          </p:cNvSpPr>
          <p:nvPr>
            <p:ph type="body" idx="21"/>
          </p:nvPr>
        </p:nvSpPr>
        <p:spPr>
          <a:xfrm>
            <a:off x="1306286" y="3416854"/>
            <a:ext cx="12036490" cy="216285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a:bodyPr>
          <a:lstStyle/>
          <a:p>
            <a:r>
              <a:rPr lang="en-US" dirty="0"/>
              <a:t>Leadership Report Vote</a:t>
            </a:r>
          </a:p>
          <a:p>
            <a:r>
              <a:rPr lang="en-US" dirty="0"/>
              <a:t>Compensation Package Vote </a:t>
            </a:r>
          </a:p>
        </p:txBody>
      </p:sp>
      <p:pic>
        <p:nvPicPr>
          <p:cNvPr id="162" name="sincerely-media-dGxOgeXAXm8-unsplash.jpg" descr="sincerely-media-dGxOgeXAXm8-unsplash.jpg"/>
          <p:cNvPicPr>
            <a:picLocks noGrp="1" noChangeAspect="1"/>
          </p:cNvPicPr>
          <p:nvPr>
            <p:ph type="pic" idx="22"/>
          </p:nvPr>
        </p:nvPicPr>
        <p:blipFill>
          <a:blip r:embed="rId2" cstate="email">
            <a:extLst>
              <a:ext uri="{28A0092B-C50C-407E-A947-70E740481C1C}">
                <a14:useLocalDpi xmlns:a14="http://schemas.microsoft.com/office/drawing/2010/main"/>
              </a:ext>
            </a:extLst>
          </a:blip>
          <a:srcRect/>
          <a:stretch>
            <a:fillRect/>
          </a:stretch>
        </p:blipFill>
        <p:spPr>
          <a:xfrm>
            <a:off x="14126890" y="1168086"/>
            <a:ext cx="9790580" cy="11337049"/>
          </a:xfrm>
          <a:prstGeom prst="rect">
            <a:avLst/>
          </a:prstGeom>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ending Forth"/>
          <p:cNvSpPr txBox="1">
            <a:spLocks noGrp="1"/>
          </p:cNvSpPr>
          <p:nvPr>
            <p:ph type="title"/>
          </p:nvPr>
        </p:nvSpPr>
        <p:spPr>
          <a:xfrm>
            <a:off x="1206500" y="1079500"/>
            <a:ext cx="14207671" cy="1433164"/>
          </a:xfrm>
          <a:prstGeom prst="rect">
            <a:avLst/>
          </a:prstGeom>
        </p:spPr>
        <p:txBody>
          <a:bodyPr/>
          <a:lstStyle>
            <a:lvl1pPr>
              <a:defRPr spc="-200"/>
            </a:lvl1pPr>
          </a:lstStyle>
          <a:p>
            <a:r>
              <a:rPr lang="en-US" dirty="0" smtClean="0">
                <a:latin typeface="Arial" panose="020B0604020202020204" pitchFamily="34" charset="0"/>
                <a:cs typeface="Arial" panose="020B0604020202020204" pitchFamily="34" charset="0"/>
              </a:rPr>
              <a:t>Unison Closing </a:t>
            </a:r>
            <a:r>
              <a:rPr lang="en-US" dirty="0">
                <a:latin typeface="Arial" panose="020B0604020202020204" pitchFamily="34" charset="0"/>
                <a:cs typeface="Arial" panose="020B0604020202020204" pitchFamily="34" charset="0"/>
              </a:rPr>
              <a:t>Prayer </a:t>
            </a:r>
            <a:r>
              <a:rPr lang="en-US" sz="4800" dirty="0" smtClean="0">
                <a:latin typeface="Arial" panose="020B0604020202020204" pitchFamily="34" charset="0"/>
                <a:cs typeface="Arial" panose="020B0604020202020204" pitchFamily="34" charset="0"/>
              </a:rPr>
              <a:t>(Pastor)</a:t>
            </a:r>
            <a:endParaRPr dirty="0">
              <a:latin typeface="Arial" panose="020B0604020202020204" pitchFamily="34" charset="0"/>
              <a:cs typeface="Arial" panose="020B0604020202020204" pitchFamily="34" charset="0"/>
            </a:endParaRPr>
          </a:p>
        </p:txBody>
      </p:sp>
      <p:sp>
        <p:nvSpPr>
          <p:cNvPr id="166" name="Closing Prayer"/>
          <p:cNvSpPr txBox="1">
            <a:spLocks noGrp="1"/>
          </p:cNvSpPr>
          <p:nvPr>
            <p:ph type="body" sz="quarter" idx="1"/>
          </p:nvPr>
        </p:nvSpPr>
        <p:spPr>
          <a:xfrm>
            <a:off x="1206500" y="2181791"/>
            <a:ext cx="17644208" cy="661745"/>
          </a:xfrm>
          <a:prstGeom prst="rect">
            <a:avLst/>
          </a:prstGeom>
        </p:spPr>
        <p:txBody>
          <a:bodyPr>
            <a:normAutofit fontScale="77500" lnSpcReduction="20000"/>
          </a:bodyPr>
          <a:lstStyle/>
          <a:p>
            <a:pPr>
              <a:defRPr i="1"/>
            </a:pPr>
            <a:r>
              <a:rPr lang="en-US" sz="4400" b="0" dirty="0">
                <a:latin typeface="Arial" panose="020B0604020202020204" pitchFamily="34" charset="0"/>
                <a:cs typeface="Arial" panose="020B0604020202020204" pitchFamily="34" charset="0"/>
              </a:rPr>
              <a:t>Let us covenant together as we pray </a:t>
            </a:r>
            <a:r>
              <a:rPr lang="en-US" sz="4400" b="0" dirty="0" smtClean="0">
                <a:latin typeface="Arial" panose="020B0604020202020204" pitchFamily="34" charset="0"/>
                <a:cs typeface="Arial" panose="020B0604020202020204" pitchFamily="34" charset="0"/>
              </a:rPr>
              <a:t>“A </a:t>
            </a:r>
            <a:r>
              <a:rPr lang="en-US" sz="4400" b="0" dirty="0">
                <a:latin typeface="Arial" panose="020B0604020202020204" pitchFamily="34" charset="0"/>
                <a:cs typeface="Arial" panose="020B0604020202020204" pitchFamily="34" charset="0"/>
              </a:rPr>
              <a:t>Covenant Prayer in the Wesleyan </a:t>
            </a:r>
            <a:r>
              <a:rPr lang="en-US" sz="4400" b="0" dirty="0" smtClean="0">
                <a:latin typeface="Arial" panose="020B0604020202020204" pitchFamily="34" charset="0"/>
                <a:cs typeface="Arial" panose="020B0604020202020204" pitchFamily="34" charset="0"/>
              </a:rPr>
              <a:t>Tradition”:</a:t>
            </a:r>
            <a:endParaRPr sz="3500" b="0" dirty="0">
              <a:latin typeface="Arial" panose="020B0604020202020204" pitchFamily="34" charset="0"/>
              <a:cs typeface="Arial" panose="020B0604020202020204" pitchFamily="34" charset="0"/>
            </a:endParaRPr>
          </a:p>
        </p:txBody>
      </p:sp>
      <p:sp>
        <p:nvSpPr>
          <p:cNvPr id="167" name="Grant, O Lord,…"/>
          <p:cNvSpPr txBox="1">
            <a:spLocks noGrp="1"/>
          </p:cNvSpPr>
          <p:nvPr>
            <p:ph type="body" idx="21"/>
          </p:nvPr>
        </p:nvSpPr>
        <p:spPr>
          <a:xfrm>
            <a:off x="1206500" y="2867509"/>
            <a:ext cx="12640129" cy="880321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fontScale="85000" lnSpcReduction="20000"/>
          </a:bodyPr>
          <a:lstStyle/>
          <a:p>
            <a:pPr marL="0" indent="0" defTabSz="457200">
              <a:lnSpc>
                <a:spcPct val="110000"/>
              </a:lnSpc>
              <a:spcBef>
                <a:spcPts val="0"/>
              </a:spcBef>
              <a:spcAft>
                <a:spcPts val="600"/>
              </a:spcAft>
              <a:buSzTx/>
              <a:buNone/>
              <a:defRPr sz="6300"/>
            </a:pPr>
            <a:r>
              <a:rPr lang="en-US" sz="4300" b="1" dirty="0">
                <a:latin typeface="Arial" panose="020B0604020202020204" pitchFamily="34" charset="0"/>
                <a:cs typeface="Arial" panose="020B0604020202020204" pitchFamily="34" charset="0"/>
              </a:rPr>
              <a:t>I am no longer my own, but thine.</a:t>
            </a:r>
          </a:p>
          <a:p>
            <a:pPr marL="0" indent="0" defTabSz="457200">
              <a:lnSpc>
                <a:spcPct val="110000"/>
              </a:lnSpc>
              <a:spcBef>
                <a:spcPts val="0"/>
              </a:spcBef>
              <a:spcAft>
                <a:spcPts val="600"/>
              </a:spcAft>
              <a:buSzTx/>
              <a:buNone/>
              <a:defRPr sz="6300"/>
            </a:pPr>
            <a:r>
              <a:rPr lang="en-US" sz="4300" b="1" dirty="0">
                <a:latin typeface="Arial" panose="020B0604020202020204" pitchFamily="34" charset="0"/>
                <a:cs typeface="Arial" panose="020B0604020202020204" pitchFamily="34" charset="0"/>
              </a:rPr>
              <a:t>Put me to what thou wilt, rank me with whom thou wilt.</a:t>
            </a:r>
          </a:p>
          <a:p>
            <a:pPr marL="0" indent="0" defTabSz="457200">
              <a:lnSpc>
                <a:spcPct val="110000"/>
              </a:lnSpc>
              <a:spcBef>
                <a:spcPts val="0"/>
              </a:spcBef>
              <a:spcAft>
                <a:spcPts val="600"/>
              </a:spcAft>
              <a:buSzTx/>
              <a:buNone/>
              <a:defRPr sz="6300"/>
            </a:pPr>
            <a:r>
              <a:rPr lang="en-US" sz="4300" b="1" dirty="0">
                <a:latin typeface="Arial" panose="020B0604020202020204" pitchFamily="34" charset="0"/>
                <a:cs typeface="Arial" panose="020B0604020202020204" pitchFamily="34" charset="0"/>
              </a:rPr>
              <a:t>Put me to doing, put me to suffering.</a:t>
            </a:r>
          </a:p>
          <a:p>
            <a:pPr marL="0" indent="0" defTabSz="457200">
              <a:lnSpc>
                <a:spcPct val="110000"/>
              </a:lnSpc>
              <a:spcBef>
                <a:spcPts val="0"/>
              </a:spcBef>
              <a:spcAft>
                <a:spcPts val="600"/>
              </a:spcAft>
              <a:buSzTx/>
              <a:buNone/>
              <a:defRPr sz="6300"/>
            </a:pPr>
            <a:r>
              <a:rPr lang="en-US" sz="4300" b="1" dirty="0">
                <a:latin typeface="Arial" panose="020B0604020202020204" pitchFamily="34" charset="0"/>
                <a:cs typeface="Arial" panose="020B0604020202020204" pitchFamily="34" charset="0"/>
              </a:rPr>
              <a:t>Let me be employed by thee or laid aside for thee,</a:t>
            </a:r>
          </a:p>
          <a:p>
            <a:pPr marL="0" indent="0" defTabSz="457200">
              <a:lnSpc>
                <a:spcPct val="110000"/>
              </a:lnSpc>
              <a:spcBef>
                <a:spcPts val="0"/>
              </a:spcBef>
              <a:spcAft>
                <a:spcPts val="600"/>
              </a:spcAft>
              <a:buSzTx/>
              <a:buNone/>
              <a:defRPr sz="6300"/>
            </a:pPr>
            <a:r>
              <a:rPr lang="en-US" sz="4300" b="1" dirty="0">
                <a:latin typeface="Arial" panose="020B0604020202020204" pitchFamily="34" charset="0"/>
                <a:cs typeface="Arial" panose="020B0604020202020204" pitchFamily="34" charset="0"/>
              </a:rPr>
              <a:t>Exalted for thee or brought low for thee.</a:t>
            </a:r>
          </a:p>
          <a:p>
            <a:pPr marL="0" indent="0" defTabSz="457200">
              <a:lnSpc>
                <a:spcPct val="110000"/>
              </a:lnSpc>
              <a:spcBef>
                <a:spcPts val="0"/>
              </a:spcBef>
              <a:spcAft>
                <a:spcPts val="600"/>
              </a:spcAft>
              <a:buSzTx/>
              <a:buNone/>
              <a:defRPr sz="6300"/>
            </a:pPr>
            <a:r>
              <a:rPr lang="en-US" sz="4300" b="1" dirty="0">
                <a:latin typeface="Arial" panose="020B0604020202020204" pitchFamily="34" charset="0"/>
                <a:cs typeface="Arial" panose="020B0604020202020204" pitchFamily="34" charset="0"/>
              </a:rPr>
              <a:t>Let me be full, let me be empty.</a:t>
            </a:r>
          </a:p>
          <a:p>
            <a:pPr marL="0" indent="0" defTabSz="457200">
              <a:lnSpc>
                <a:spcPct val="110000"/>
              </a:lnSpc>
              <a:spcBef>
                <a:spcPts val="0"/>
              </a:spcBef>
              <a:spcAft>
                <a:spcPts val="600"/>
              </a:spcAft>
              <a:buSzTx/>
              <a:buNone/>
              <a:defRPr sz="6300"/>
            </a:pPr>
            <a:r>
              <a:rPr lang="en-US" sz="4300" b="1" dirty="0">
                <a:latin typeface="Arial" panose="020B0604020202020204" pitchFamily="34" charset="0"/>
                <a:cs typeface="Arial" panose="020B0604020202020204" pitchFamily="34" charset="0"/>
              </a:rPr>
              <a:t>Let me have all things, let me have nothing.</a:t>
            </a:r>
          </a:p>
          <a:p>
            <a:pPr marL="0" indent="0" defTabSz="457200">
              <a:lnSpc>
                <a:spcPct val="110000"/>
              </a:lnSpc>
              <a:spcBef>
                <a:spcPts val="0"/>
              </a:spcBef>
              <a:spcAft>
                <a:spcPts val="600"/>
              </a:spcAft>
              <a:buSzTx/>
              <a:buNone/>
              <a:defRPr sz="6300"/>
            </a:pPr>
            <a:r>
              <a:rPr lang="en-US" sz="4300" b="1" dirty="0">
                <a:latin typeface="Arial" panose="020B0604020202020204" pitchFamily="34" charset="0"/>
                <a:cs typeface="Arial" panose="020B0604020202020204" pitchFamily="34" charset="0"/>
              </a:rPr>
              <a:t>I freely and heartily yield all things to thy pleasure and disposal.</a:t>
            </a:r>
          </a:p>
          <a:p>
            <a:pPr marL="0" indent="0" defTabSz="462280">
              <a:lnSpc>
                <a:spcPct val="110000"/>
              </a:lnSpc>
              <a:spcBef>
                <a:spcPts val="0"/>
              </a:spcBef>
              <a:spcAft>
                <a:spcPts val="600"/>
              </a:spcAft>
              <a:buNone/>
              <a:defRPr sz="3000" spc="-100"/>
            </a:pPr>
            <a:r>
              <a:rPr lang="en-US" sz="4300" b="1" dirty="0">
                <a:latin typeface="Arial" panose="020B0604020202020204" pitchFamily="34" charset="0"/>
                <a:cs typeface="Arial" panose="020B0604020202020204" pitchFamily="34" charset="0"/>
              </a:rPr>
              <a:t>And now, O Glorious and blessed God,</a:t>
            </a:r>
          </a:p>
          <a:p>
            <a:pPr marL="0" indent="0" defTabSz="462280">
              <a:lnSpc>
                <a:spcPct val="110000"/>
              </a:lnSpc>
              <a:spcBef>
                <a:spcPts val="0"/>
              </a:spcBef>
              <a:spcAft>
                <a:spcPts val="600"/>
              </a:spcAft>
              <a:buNone/>
              <a:defRPr sz="3000" spc="-100"/>
            </a:pPr>
            <a:r>
              <a:rPr lang="en-US" sz="4300" b="1" dirty="0">
                <a:latin typeface="Arial" panose="020B0604020202020204" pitchFamily="34" charset="0"/>
                <a:cs typeface="Arial" panose="020B0604020202020204" pitchFamily="34" charset="0"/>
              </a:rPr>
              <a:t>Father, Son, and Holy Spirit,</a:t>
            </a:r>
          </a:p>
          <a:p>
            <a:pPr marL="0" indent="0" defTabSz="462280">
              <a:lnSpc>
                <a:spcPct val="110000"/>
              </a:lnSpc>
              <a:spcBef>
                <a:spcPts val="0"/>
              </a:spcBef>
              <a:spcAft>
                <a:spcPts val="600"/>
              </a:spcAft>
              <a:buNone/>
              <a:defRPr sz="3000" spc="-100"/>
            </a:pPr>
            <a:r>
              <a:rPr lang="en-US" sz="4300" b="1" dirty="0">
                <a:latin typeface="Arial" panose="020B0604020202020204" pitchFamily="34" charset="0"/>
                <a:cs typeface="Arial" panose="020B0604020202020204" pitchFamily="34" charset="0"/>
              </a:rPr>
              <a:t>Thou art mine, and I am thine. So be it.</a:t>
            </a:r>
          </a:p>
          <a:p>
            <a:pPr marL="0" indent="0" defTabSz="462280">
              <a:lnSpc>
                <a:spcPct val="110000"/>
              </a:lnSpc>
              <a:spcBef>
                <a:spcPts val="0"/>
              </a:spcBef>
              <a:spcAft>
                <a:spcPts val="600"/>
              </a:spcAft>
              <a:buNone/>
              <a:defRPr sz="3000" spc="-100"/>
            </a:pPr>
            <a:r>
              <a:rPr lang="en-US" sz="4300" b="1" dirty="0">
                <a:latin typeface="Arial" panose="020B0604020202020204" pitchFamily="34" charset="0"/>
                <a:cs typeface="Arial" panose="020B0604020202020204" pitchFamily="34" charset="0"/>
              </a:rPr>
              <a:t>And the covenant which I have made on earth,</a:t>
            </a:r>
          </a:p>
          <a:p>
            <a:pPr marL="0" indent="0" defTabSz="462280">
              <a:lnSpc>
                <a:spcPct val="110000"/>
              </a:lnSpc>
              <a:spcBef>
                <a:spcPts val="0"/>
              </a:spcBef>
              <a:spcAft>
                <a:spcPts val="600"/>
              </a:spcAft>
              <a:buNone/>
              <a:defRPr sz="3000" spc="-100"/>
            </a:pPr>
            <a:r>
              <a:rPr lang="en-US" sz="4300" b="1" dirty="0">
                <a:latin typeface="Arial" panose="020B0604020202020204" pitchFamily="34" charset="0"/>
                <a:cs typeface="Arial" panose="020B0604020202020204" pitchFamily="34" charset="0"/>
              </a:rPr>
              <a:t>Let it be ratified in heaven. Amen</a:t>
            </a:r>
            <a:r>
              <a:rPr lang="en-US" sz="4300" dirty="0">
                <a:latin typeface="Arial" panose="020B0604020202020204" pitchFamily="34" charset="0"/>
                <a:cs typeface="Arial" panose="020B0604020202020204" pitchFamily="34" charset="0"/>
              </a:rPr>
              <a:t>.</a:t>
            </a:r>
            <a:endParaRPr lang="en-US" sz="4300" b="1" dirty="0">
              <a:latin typeface="Arial" panose="020B0604020202020204" pitchFamily="34" charset="0"/>
              <a:cs typeface="Arial" panose="020B0604020202020204" pitchFamily="34" charset="0"/>
            </a:endParaRPr>
          </a:p>
          <a:p>
            <a:pPr marL="0" indent="0" defTabSz="457200">
              <a:lnSpc>
                <a:spcPct val="100000"/>
              </a:lnSpc>
              <a:spcBef>
                <a:spcPts val="0"/>
              </a:spcBef>
              <a:spcAft>
                <a:spcPts val="600"/>
              </a:spcAft>
              <a:buSzTx/>
              <a:buNone/>
              <a:defRPr sz="6300"/>
            </a:pPr>
            <a:endParaRPr sz="40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05D91CD7-3A9D-4B36-BE3F-B2A986914DA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277394" y="4110351"/>
            <a:ext cx="9192207" cy="6128138"/>
          </a:xfrm>
          <a:prstGeom prst="rect">
            <a:avLst/>
          </a:prstGeom>
        </p:spPr>
      </p:pic>
      <p:sp>
        <p:nvSpPr>
          <p:cNvPr id="2" name="Sending Forth">
            <a:extLst>
              <a:ext uri="{FF2B5EF4-FFF2-40B4-BE49-F238E27FC236}">
                <a16:creationId xmlns:a16="http://schemas.microsoft.com/office/drawing/2014/main" id="{2EDBFD68-C37D-9638-A1BB-7EA7F3A0AD22}"/>
              </a:ext>
            </a:extLst>
          </p:cNvPr>
          <p:cNvSpPr txBox="1">
            <a:spLocks/>
          </p:cNvSpPr>
          <p:nvPr/>
        </p:nvSpPr>
        <p:spPr>
          <a:xfrm>
            <a:off x="1206500" y="11831216"/>
            <a:ext cx="9240675" cy="11038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fontScale="77500" lnSpcReduction="20000"/>
          </a:bodyPr>
          <a:lstStyle>
            <a:lvl1pPr marL="0" marR="0" indent="0" algn="l" defTabSz="2438337" rtl="0" latinLnBrk="0">
              <a:lnSpc>
                <a:spcPct val="80000"/>
              </a:lnSpc>
              <a:spcBef>
                <a:spcPts val="0"/>
              </a:spcBef>
              <a:spcAft>
                <a:spcPts val="0"/>
              </a:spcAft>
              <a:buClrTx/>
              <a:buSzTx/>
              <a:buFontTx/>
              <a:buNone/>
              <a:tabLst/>
              <a:defRPr sz="8500" b="1" i="0" u="none" strike="noStrike" cap="none" spc="-200" baseline="0">
                <a:solidFill>
                  <a:srgbClr val="000000"/>
                </a:solidFill>
                <a:uFillTx/>
                <a:latin typeface="+mn-lt"/>
                <a:ea typeface="+mn-ea"/>
                <a:cs typeface="+mn-cs"/>
                <a:sym typeface="Helvetica Neue"/>
              </a:defRPr>
            </a:lvl1pPr>
            <a:lvl2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lnSpc>
                <a:spcPct val="100000"/>
              </a:lnSpc>
            </a:pPr>
            <a:r>
              <a:rPr lang="en-US" sz="9200" dirty="0">
                <a:latin typeface="Arial" panose="020B0604020202020204" pitchFamily="34" charset="0"/>
                <a:cs typeface="Arial" panose="020B0604020202020204" pitchFamily="34" charset="0"/>
              </a:rPr>
              <a:t>Benediction</a:t>
            </a:r>
            <a:r>
              <a:rPr lang="en-US" dirty="0">
                <a:latin typeface="Arial" panose="020B0604020202020204" pitchFamily="34" charset="0"/>
                <a:cs typeface="Arial" panose="020B0604020202020204" pitchFamily="34" charset="0"/>
              </a:rPr>
              <a:t> </a:t>
            </a:r>
            <a:r>
              <a:rPr lang="en-US" sz="4000" dirty="0" smtClean="0">
                <a:latin typeface="Arial" panose="020B0604020202020204" pitchFamily="34" charset="0"/>
                <a:cs typeface="Arial" panose="020B0604020202020204" pitchFamily="34" charset="0"/>
              </a:rPr>
              <a:t>(District Superintendent)</a:t>
            </a:r>
            <a:endParaRPr lang="en-US" dirty="0">
              <a:latin typeface="Arial" panose="020B0604020202020204" pitchFamily="34" charset="0"/>
              <a:cs typeface="Arial" panose="020B0604020202020204" pitchFamily="34" charset="0"/>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 name="ncc-logo-facebook.png" descr="ncc-logo-facebook.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820837" y="8556787"/>
            <a:ext cx="8742326" cy="4589721"/>
          </a:xfrm>
          <a:prstGeom prst="rect">
            <a:avLst/>
          </a:prstGeom>
          <a:ln w="12700">
            <a:miter lim="400000"/>
          </a:ln>
        </p:spPr>
      </p:pic>
      <p:sp>
        <p:nvSpPr>
          <p:cNvPr id="174" name="Charge Conference"/>
          <p:cNvSpPr txBox="1"/>
          <p:nvPr/>
        </p:nvSpPr>
        <p:spPr>
          <a:xfrm>
            <a:off x="1206499" y="4964122"/>
            <a:ext cx="21971002" cy="175391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pPr algn="ctr" defTabSz="825500">
              <a:lnSpc>
                <a:spcPct val="100000"/>
              </a:lnSpc>
              <a:spcBef>
                <a:spcPts val="0"/>
              </a:spcBef>
              <a:defRPr sz="9600" b="1">
                <a:latin typeface="+mn-lt"/>
                <a:ea typeface="+mn-ea"/>
                <a:cs typeface="+mn-cs"/>
                <a:sym typeface="Helvetica Neue"/>
              </a:defRPr>
            </a:pPr>
            <a:r>
              <a:rPr dirty="0"/>
              <a:t>Charge Conference </a:t>
            </a:r>
            <a:r>
              <a:rPr lang="en-US" dirty="0" smtClean="0"/>
              <a:t>2023</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Welcome &amp; Overview"/>
          <p:cNvSpPr txBox="1">
            <a:spLocks noGrp="1"/>
          </p:cNvSpPr>
          <p:nvPr>
            <p:ph type="body" sz="quarter" idx="1"/>
          </p:nvPr>
        </p:nvSpPr>
        <p:spPr>
          <a:xfrm>
            <a:off x="1206500" y="2629537"/>
            <a:ext cx="7199346" cy="1629483"/>
          </a:xfrm>
          <a:prstGeom prst="rect">
            <a:avLst/>
          </a:prstGeom>
        </p:spPr>
        <p:txBody>
          <a:bodyPr/>
          <a:lstStyle/>
          <a:p>
            <a:r>
              <a:rPr dirty="0"/>
              <a:t>Welcome &amp; Overview</a:t>
            </a:r>
            <a:endParaRPr lang="en-US" dirty="0"/>
          </a:p>
          <a:p>
            <a:r>
              <a:rPr lang="en-US" sz="3600" dirty="0"/>
              <a:t>(District Superintendent)</a:t>
            </a:r>
            <a:endParaRPr sz="3000" dirty="0"/>
          </a:p>
        </p:txBody>
      </p:sp>
      <p:sp>
        <p:nvSpPr>
          <p:cNvPr id="135" name="“The local church provides the most significant arena through which disciple-making occurs.” BOD ¶ 201…"/>
          <p:cNvSpPr txBox="1">
            <a:spLocks noGrp="1"/>
          </p:cNvSpPr>
          <p:nvPr>
            <p:ph type="body" idx="21"/>
          </p:nvPr>
        </p:nvSpPr>
        <p:spPr>
          <a:xfrm>
            <a:off x="1206500" y="4716625"/>
            <a:ext cx="9779000" cy="825663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424157" indent="-424157" defTabSz="1696595">
              <a:spcBef>
                <a:spcPts val="3000"/>
              </a:spcBef>
              <a:defRPr sz="3300" b="1"/>
            </a:pPr>
            <a:r>
              <a:rPr dirty="0"/>
              <a:t>What is a “local church”?</a:t>
            </a:r>
            <a:r>
              <a:rPr b="0" dirty="0"/>
              <a:t> “The local church provides the most significant arena through which disciple-making occurs.” BOD ¶ 201</a:t>
            </a:r>
            <a:endParaRPr dirty="0">
              <a:solidFill>
                <a:srgbClr val="535353"/>
              </a:solidFill>
            </a:endParaRPr>
          </a:p>
          <a:p>
            <a:pPr marL="424157" indent="-424157" defTabSz="1696595">
              <a:spcBef>
                <a:spcPts val="3000"/>
              </a:spcBef>
              <a:defRPr sz="3300" b="1"/>
            </a:pPr>
            <a:r>
              <a:rPr dirty="0"/>
              <a:t>What is “charge conference”?</a:t>
            </a:r>
            <a:r>
              <a:rPr b="0" dirty="0"/>
              <a:t> “The charge conference shall be the connecting link between the local church and the general Church and shall have general oversight of the church councils(s).” BOD ¶247.1</a:t>
            </a:r>
          </a:p>
          <a:p>
            <a:pPr marL="424157" indent="-424157" defTabSz="1696595">
              <a:spcBef>
                <a:spcPts val="3000"/>
              </a:spcBef>
              <a:defRPr sz="3300" b="1"/>
            </a:pPr>
            <a:r>
              <a:rPr dirty="0"/>
              <a:t>What will we do?</a:t>
            </a:r>
            <a:r>
              <a:rPr b="0" dirty="0"/>
              <a:t> “The primary responsibilities of the charge conference in the annual meeting shall be to review and evaluate the total mission and ministry of the church, receive reports, and adopt objectives and goals recommended by the church council that are in keeping with the objectives of The United Methodist Church.” BOD ¶247.3</a:t>
            </a:r>
          </a:p>
        </p:txBody>
      </p:sp>
      <p:pic>
        <p:nvPicPr>
          <p:cNvPr id="136" name="chuttersnap-6jkiVl4mwws-unsplash.jpg" descr="chuttersnap-6jkiVl4mwws-unsplash.jpg"/>
          <p:cNvPicPr>
            <a:picLocks noGrp="1" noChangeAspect="1"/>
          </p:cNvPicPr>
          <p:nvPr>
            <p:ph type="pic" idx="22"/>
          </p:nvPr>
        </p:nvPicPr>
        <p:blipFill>
          <a:blip r:embed="rId2" cstate="email">
            <a:extLst>
              <a:ext uri="{28A0092B-C50C-407E-A947-70E740481C1C}">
                <a14:useLocalDpi xmlns:a14="http://schemas.microsoft.com/office/drawing/2010/main"/>
              </a:ext>
            </a:extLst>
          </a:blip>
          <a:srcRect/>
          <a:stretch>
            <a:fillRect/>
          </a:stretch>
        </p:blipFill>
        <p:spPr>
          <a:xfrm>
            <a:off x="12907548" y="1595396"/>
            <a:ext cx="10269952" cy="10525207"/>
          </a:xfrm>
          <a:prstGeom prst="rect">
            <a:avLst/>
          </a:prstGeom>
        </p:spPr>
      </p:pic>
      <p:sp>
        <p:nvSpPr>
          <p:cNvPr id="137" name="Gathering"/>
          <p:cNvSpPr txBox="1">
            <a:spLocks noGrp="1"/>
          </p:cNvSpPr>
          <p:nvPr>
            <p:ph type="title"/>
          </p:nvPr>
        </p:nvSpPr>
        <p:spPr>
          <a:xfrm>
            <a:off x="381000" y="563370"/>
            <a:ext cx="11976100" cy="2064052"/>
          </a:xfrm>
          <a:prstGeom prst="rect">
            <a:avLst/>
          </a:prstGeom>
        </p:spPr>
        <p:txBody>
          <a:bodyPr/>
          <a:lstStyle/>
          <a:p>
            <a:pPr algn="ctr" defTabSz="2267653">
              <a:defRPr sz="7068" spc="-186"/>
            </a:pPr>
            <a:r>
              <a:rPr dirty="0"/>
              <a:t>Charge Conference 202</a:t>
            </a:r>
            <a:r>
              <a:rPr lang="en-US" dirty="0"/>
              <a:t>3</a:t>
            </a:r>
            <a:r>
              <a:rPr dirty="0"/>
              <a:t>: </a:t>
            </a:r>
            <a:br>
              <a:rPr dirty="0"/>
            </a:br>
            <a:r>
              <a:rPr dirty="0"/>
              <a:t>Gathering</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Gathering"/>
          <p:cNvSpPr txBox="1">
            <a:spLocks noGrp="1"/>
          </p:cNvSpPr>
          <p:nvPr>
            <p:ph type="title"/>
          </p:nvPr>
        </p:nvSpPr>
        <p:spPr>
          <a:xfrm>
            <a:off x="1206500" y="1079499"/>
            <a:ext cx="5370146" cy="1293461"/>
          </a:xfrm>
          <a:prstGeom prst="rect">
            <a:avLst/>
          </a:prstGeom>
        </p:spPr>
        <p:txBody>
          <a:bodyPr/>
          <a:lstStyle/>
          <a:p>
            <a:pPr lvl="1">
              <a:defRPr spc="-200"/>
            </a:pPr>
            <a:r>
              <a:rPr dirty="0">
                <a:latin typeface="Arial" panose="020B0604020202020204" pitchFamily="34" charset="0"/>
                <a:cs typeface="Arial" panose="020B0604020202020204" pitchFamily="34" charset="0"/>
              </a:rPr>
              <a:t>Gathering</a:t>
            </a:r>
          </a:p>
        </p:txBody>
      </p:sp>
      <p:sp>
        <p:nvSpPr>
          <p:cNvPr id="140" name="Opening Prayer"/>
          <p:cNvSpPr txBox="1">
            <a:spLocks noGrp="1"/>
          </p:cNvSpPr>
          <p:nvPr>
            <p:ph type="body" sz="quarter" idx="1"/>
          </p:nvPr>
        </p:nvSpPr>
        <p:spPr>
          <a:xfrm>
            <a:off x="1206500" y="2372960"/>
            <a:ext cx="11595100" cy="934780"/>
          </a:xfrm>
          <a:prstGeom prst="rect">
            <a:avLst/>
          </a:prstGeom>
        </p:spPr>
        <p:txBody>
          <a:bodyPr/>
          <a:lstStyle/>
          <a:p>
            <a:r>
              <a:rPr lang="en-US" dirty="0">
                <a:latin typeface="Arial" panose="020B0604020202020204" pitchFamily="34" charset="0"/>
                <a:cs typeface="Arial" panose="020B0604020202020204" pitchFamily="34" charset="0"/>
              </a:rPr>
              <a:t>Call to Worship </a:t>
            </a:r>
            <a:r>
              <a:rPr lang="en-US" sz="4000" dirty="0">
                <a:latin typeface="Arial" panose="020B0604020202020204" pitchFamily="34" charset="0"/>
                <a:cs typeface="Arial" panose="020B0604020202020204" pitchFamily="34" charset="0"/>
              </a:rPr>
              <a:t>(Lay Leader)</a:t>
            </a:r>
            <a:endParaRPr sz="3500" b="0" dirty="0">
              <a:latin typeface="Arial" panose="020B0604020202020204" pitchFamily="34" charset="0"/>
              <a:cs typeface="Arial" panose="020B0604020202020204" pitchFamily="34" charset="0"/>
            </a:endParaRPr>
          </a:p>
        </p:txBody>
      </p:sp>
      <p:sp>
        <p:nvSpPr>
          <p:cNvPr id="141" name="The Lord be with you.…"/>
          <p:cNvSpPr txBox="1">
            <a:spLocks noGrp="1"/>
          </p:cNvSpPr>
          <p:nvPr>
            <p:ph type="body" idx="21"/>
          </p:nvPr>
        </p:nvSpPr>
        <p:spPr>
          <a:xfrm>
            <a:off x="1206500" y="4092105"/>
            <a:ext cx="12549257" cy="5555748"/>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a:bodyPr>
          <a:lstStyle/>
          <a:p>
            <a:pPr defTabSz="462280">
              <a:spcBef>
                <a:spcPts val="1000"/>
              </a:spcBef>
              <a:defRPr sz="3000" spc="-100"/>
            </a:pPr>
            <a:r>
              <a:rPr lang="en-US" sz="4400" i="1" dirty="0">
                <a:latin typeface="Arial" panose="020B0604020202020204" pitchFamily="34" charset="0"/>
                <a:cs typeface="Arial" panose="020B0604020202020204" pitchFamily="34" charset="0"/>
              </a:rPr>
              <a:t>In Jesus Christ, there is a new creation.</a:t>
            </a:r>
            <a:endParaRPr lang="en-US" sz="4800" i="1" dirty="0">
              <a:latin typeface="Arial" panose="020B0604020202020204" pitchFamily="34" charset="0"/>
              <a:cs typeface="Arial" panose="020B0604020202020204" pitchFamily="34" charset="0"/>
            </a:endParaRPr>
          </a:p>
          <a:p>
            <a:pPr defTabSz="462280">
              <a:spcBef>
                <a:spcPts val="1000"/>
              </a:spcBef>
              <a:defRPr sz="3000" spc="-100"/>
            </a:pPr>
            <a:r>
              <a:rPr lang="en-US" sz="4800" b="1" dirty="0">
                <a:latin typeface="Arial" panose="020B0604020202020204" pitchFamily="34" charset="0"/>
                <a:cs typeface="Arial" panose="020B0604020202020204" pitchFamily="34" charset="0"/>
              </a:rPr>
              <a:t>Everything old has passed away. Everything has become new.</a:t>
            </a:r>
          </a:p>
          <a:p>
            <a:pPr defTabSz="462280">
              <a:spcBef>
                <a:spcPts val="1000"/>
              </a:spcBef>
              <a:defRPr sz="3000" spc="-100"/>
            </a:pPr>
            <a:r>
              <a:rPr lang="en-US" sz="4400" i="1" dirty="0">
                <a:latin typeface="Arial" panose="020B0604020202020204" pitchFamily="34" charset="0"/>
                <a:cs typeface="Arial" panose="020B0604020202020204" pitchFamily="34" charset="0"/>
              </a:rPr>
              <a:t>This newness is from God, who has reconciled us through Jesus Christ.</a:t>
            </a:r>
            <a:endParaRPr lang="en-US" sz="4800" i="1" dirty="0">
              <a:latin typeface="Arial" panose="020B0604020202020204" pitchFamily="34" charset="0"/>
              <a:cs typeface="Arial" panose="020B0604020202020204" pitchFamily="34" charset="0"/>
            </a:endParaRPr>
          </a:p>
          <a:p>
            <a:pPr defTabSz="462280">
              <a:spcBef>
                <a:spcPts val="1000"/>
              </a:spcBef>
              <a:defRPr sz="3000" spc="-100"/>
            </a:pPr>
            <a:r>
              <a:rPr lang="en-US" sz="4800" b="1" dirty="0">
                <a:latin typeface="Arial" panose="020B0604020202020204" pitchFamily="34" charset="0"/>
                <a:cs typeface="Arial" panose="020B0604020202020204" pitchFamily="34" charset="0"/>
              </a:rPr>
              <a:t>Rejoice and be glad! Everything has become new.</a:t>
            </a:r>
          </a:p>
        </p:txBody>
      </p:sp>
      <p:pic>
        <p:nvPicPr>
          <p:cNvPr id="7" name="Picture 6">
            <a:extLst>
              <a:ext uri="{FF2B5EF4-FFF2-40B4-BE49-F238E27FC236}">
                <a16:creationId xmlns:a16="http://schemas.microsoft.com/office/drawing/2014/main" id="{FEC76FF3-FEBB-45EB-85FC-96C5B94A5D4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201192" y="4092105"/>
            <a:ext cx="9192207" cy="6128138"/>
          </a:xfrm>
          <a:prstGeom prst="rect">
            <a:avLst/>
          </a:prstGeom>
        </p:spPr>
      </p:pic>
      <p:sp>
        <p:nvSpPr>
          <p:cNvPr id="3" name="TextBox 2">
            <a:extLst>
              <a:ext uri="{FF2B5EF4-FFF2-40B4-BE49-F238E27FC236}">
                <a16:creationId xmlns:a16="http://schemas.microsoft.com/office/drawing/2014/main" id="{0201DA20-693D-D6CB-F567-CE45F2D0178B}"/>
              </a:ext>
            </a:extLst>
          </p:cNvPr>
          <p:cNvSpPr txBox="1"/>
          <p:nvPr/>
        </p:nvSpPr>
        <p:spPr>
          <a:xfrm>
            <a:off x="1206500" y="10626043"/>
            <a:ext cx="12195110" cy="126957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8500" b="1" dirty="0">
                <a:latin typeface="Arial" panose="020B0604020202020204" pitchFamily="34" charset="0"/>
                <a:cs typeface="Arial" panose="020B0604020202020204" pitchFamily="34" charset="0"/>
              </a:rPr>
              <a:t>Opening Prayer</a:t>
            </a:r>
            <a:r>
              <a:rPr lang="en-US" b="1" dirty="0">
                <a:latin typeface="Arial" panose="020B0604020202020204" pitchFamily="34" charset="0"/>
                <a:cs typeface="Arial" panose="020B0604020202020204" pitchFamily="34" charset="0"/>
              </a:rPr>
              <a:t> </a:t>
            </a:r>
            <a:r>
              <a:rPr lang="en-US" sz="4000" b="1" dirty="0">
                <a:latin typeface="Arial" panose="020B0604020202020204" pitchFamily="34" charset="0"/>
                <a:cs typeface="Arial" panose="020B0604020202020204" pitchFamily="34" charset="0"/>
              </a:rPr>
              <a:t>(Lay Leader)</a:t>
            </a:r>
            <a:endParaRPr lang="en-US" b="1"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536831" y="923192"/>
            <a:ext cx="15310337" cy="8612065"/>
          </a:xfrm>
          <a:prstGeom prst="rect">
            <a:avLst/>
          </a:prstGeom>
        </p:spPr>
      </p:pic>
      <p:sp>
        <p:nvSpPr>
          <p:cNvPr id="3" name="TextBox 2"/>
          <p:cNvSpPr txBox="1"/>
          <p:nvPr/>
        </p:nvSpPr>
        <p:spPr>
          <a:xfrm>
            <a:off x="3833446" y="10200470"/>
            <a:ext cx="16717108" cy="9643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7" rtl="0" fontAlgn="auto" latinLnBrk="0" hangingPunct="0">
              <a:lnSpc>
                <a:spcPct val="100000"/>
              </a:lnSpc>
              <a:spcBef>
                <a:spcPts val="0"/>
              </a:spcBef>
              <a:spcAft>
                <a:spcPts val="0"/>
              </a:spcAft>
              <a:buClrTx/>
              <a:buSzTx/>
              <a:buFontTx/>
              <a:buNone/>
              <a:tabLst/>
            </a:pPr>
            <a:r>
              <a:rPr kumimoji="0" lang="en-US" sz="5600" b="1" i="0" u="none" strike="noStrike" cap="none" spc="0" normalizeH="0" baseline="0" dirty="0" smtClean="0">
                <a:ln>
                  <a:noFill/>
                </a:ln>
                <a:solidFill>
                  <a:schemeClr val="bg1"/>
                </a:solidFill>
                <a:effectLst/>
                <a:uFillTx/>
                <a:latin typeface="+mn-lt"/>
                <a:ea typeface="+mj-ea"/>
                <a:cs typeface="+mj-cs"/>
                <a:sym typeface="Helvetica"/>
              </a:rPr>
              <a:t>Play Bishop</a:t>
            </a:r>
            <a:r>
              <a:rPr kumimoji="0" lang="en-US" sz="5600" b="1" i="0" u="none" strike="noStrike" cap="none" spc="0" normalizeH="0" dirty="0" smtClean="0">
                <a:ln>
                  <a:noFill/>
                </a:ln>
                <a:solidFill>
                  <a:schemeClr val="bg1"/>
                </a:solidFill>
                <a:effectLst/>
                <a:uFillTx/>
                <a:latin typeface="+mn-lt"/>
                <a:ea typeface="+mj-ea"/>
                <a:cs typeface="+mj-cs"/>
                <a:sym typeface="Helvetica"/>
              </a:rPr>
              <a:t> Shelton’s Charge Conference Video</a:t>
            </a:r>
            <a:endParaRPr kumimoji="0" lang="en-US" sz="5600" b="1" i="0" u="none" strike="noStrike" cap="none" spc="0" normalizeH="0" baseline="0" dirty="0">
              <a:ln>
                <a:noFill/>
              </a:ln>
              <a:solidFill>
                <a:schemeClr val="bg1"/>
              </a:solidFill>
              <a:effectLst/>
              <a:uFillTx/>
              <a:latin typeface="+mn-lt"/>
              <a:ea typeface="+mj-ea"/>
              <a:cs typeface="+mj-cs"/>
              <a:sym typeface="Helvetica"/>
            </a:endParaRPr>
          </a:p>
        </p:txBody>
      </p:sp>
    </p:spTree>
    <p:extLst>
      <p:ext uri="{BB962C8B-B14F-4D97-AF65-F5344CB8AC3E}">
        <p14:creationId xmlns:p14="http://schemas.microsoft.com/office/powerpoint/2010/main" val="384054032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Proclamation"/>
          <p:cNvSpPr txBox="1">
            <a:spLocks noGrp="1"/>
          </p:cNvSpPr>
          <p:nvPr>
            <p:ph type="title"/>
          </p:nvPr>
        </p:nvSpPr>
        <p:spPr>
          <a:xfrm>
            <a:off x="1206500" y="1079500"/>
            <a:ext cx="21971000" cy="1433164"/>
          </a:xfrm>
          <a:prstGeom prst="rect">
            <a:avLst/>
          </a:prstGeom>
        </p:spPr>
        <p:txBody>
          <a:bodyPr/>
          <a:lstStyle/>
          <a:p>
            <a:pPr>
              <a:defRPr spc="-200"/>
            </a:pPr>
            <a:r>
              <a:rPr lang="en-US" dirty="0" smtClean="0"/>
              <a:t>Scripture </a:t>
            </a:r>
            <a:r>
              <a:rPr lang="en-US" sz="4400" dirty="0"/>
              <a:t>(</a:t>
            </a:r>
            <a:r>
              <a:rPr lang="en-US" sz="4400" dirty="0" smtClean="0"/>
              <a:t>Pastor)</a:t>
            </a:r>
            <a:endParaRPr lang="en-US" sz="3500" b="0" dirty="0"/>
          </a:p>
        </p:txBody>
      </p:sp>
      <p:sp>
        <p:nvSpPr>
          <p:cNvPr id="144" name="Matthew 22: 36-40"/>
          <p:cNvSpPr txBox="1">
            <a:spLocks noGrp="1"/>
          </p:cNvSpPr>
          <p:nvPr>
            <p:ph type="body" sz="quarter" idx="1"/>
          </p:nvPr>
        </p:nvSpPr>
        <p:spPr>
          <a:xfrm>
            <a:off x="1206500" y="2372960"/>
            <a:ext cx="21971000" cy="934780"/>
          </a:xfrm>
          <a:prstGeom prst="rect">
            <a:avLst/>
          </a:prstGeom>
        </p:spPr>
        <p:txBody>
          <a:bodyPr/>
          <a:lstStyle/>
          <a:p>
            <a:pPr>
              <a:defRPr i="1"/>
            </a:pPr>
            <a:r>
              <a:rPr lang="en-US" dirty="0"/>
              <a:t>Old Testament Lesson: Isaiah 42:1-9</a:t>
            </a:r>
            <a:r>
              <a:rPr dirty="0"/>
              <a:t> </a:t>
            </a:r>
            <a:r>
              <a:rPr sz="3600" b="0" dirty="0"/>
              <a:t>[</a:t>
            </a:r>
            <a:r>
              <a:rPr lang="en-US" sz="3600" b="0" dirty="0"/>
              <a:t>NRSV</a:t>
            </a:r>
            <a:r>
              <a:rPr sz="3600" b="0" dirty="0"/>
              <a:t>]</a:t>
            </a:r>
          </a:p>
        </p:txBody>
      </p:sp>
      <p:sp>
        <p:nvSpPr>
          <p:cNvPr id="145" name="“Teacher, what is the greatest commandment in the Law?”…"/>
          <p:cNvSpPr txBox="1">
            <a:spLocks noGrp="1"/>
          </p:cNvSpPr>
          <p:nvPr>
            <p:ph type="body" idx="21"/>
          </p:nvPr>
        </p:nvSpPr>
        <p:spPr>
          <a:xfrm>
            <a:off x="1206500" y="4248503"/>
            <a:ext cx="21971000" cy="735877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a:bodyPr>
          <a:lstStyle/>
          <a:p>
            <a:pPr marL="0" indent="0" defTabSz="457200">
              <a:lnSpc>
                <a:spcPct val="100000"/>
              </a:lnSpc>
              <a:spcBef>
                <a:spcPts val="2800"/>
              </a:spcBef>
              <a:buSzTx/>
              <a:buNone/>
              <a:defRPr sz="6000"/>
            </a:pPr>
            <a:r>
              <a:rPr lang="en-US" sz="6000" baseline="30000" dirty="0"/>
              <a:t>1</a:t>
            </a:r>
            <a:r>
              <a:rPr lang="en-US" sz="6000" dirty="0"/>
              <a:t>Here is my servant, whom I uphold, my chosen, in whom my soul delights; I have put my spirit upon him; he will bring forth justice to the nations.</a:t>
            </a:r>
          </a:p>
          <a:p>
            <a:pPr marL="0" indent="0" defTabSz="457200">
              <a:lnSpc>
                <a:spcPct val="100000"/>
              </a:lnSpc>
              <a:spcBef>
                <a:spcPts val="2800"/>
              </a:spcBef>
              <a:buSzTx/>
              <a:buNone/>
              <a:defRPr sz="6000"/>
            </a:pPr>
            <a:r>
              <a:rPr lang="en-US" sz="6000" baseline="30000" dirty="0"/>
              <a:t>2</a:t>
            </a:r>
            <a:r>
              <a:rPr lang="en-US" sz="6000" dirty="0"/>
              <a:t>He will not cry out or lift up his voice or make it heard in the street; </a:t>
            </a:r>
          </a:p>
          <a:p>
            <a:pPr marL="0" indent="0" defTabSz="457200">
              <a:lnSpc>
                <a:spcPct val="100000"/>
              </a:lnSpc>
              <a:spcBef>
                <a:spcPts val="2800"/>
              </a:spcBef>
              <a:buSzTx/>
              <a:buNone/>
              <a:defRPr sz="6000"/>
            </a:pPr>
            <a:r>
              <a:rPr lang="en-US" sz="6000" baseline="30000" dirty="0"/>
              <a:t>3</a:t>
            </a:r>
            <a:r>
              <a:rPr lang="en-US" sz="6000" dirty="0"/>
              <a:t>a bruised reed he will not break, and a dimly burning wick he will not quench; he will faithfully bring forth justice. </a:t>
            </a:r>
          </a:p>
        </p:txBody>
      </p:sp>
    </p:spTree>
    <p:extLst>
      <p:ext uri="{BB962C8B-B14F-4D97-AF65-F5344CB8AC3E}">
        <p14:creationId xmlns:p14="http://schemas.microsoft.com/office/powerpoint/2010/main" val="387584298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Proclamation"/>
          <p:cNvSpPr txBox="1">
            <a:spLocks noGrp="1"/>
          </p:cNvSpPr>
          <p:nvPr>
            <p:ph type="title"/>
          </p:nvPr>
        </p:nvSpPr>
        <p:spPr>
          <a:xfrm>
            <a:off x="1206500" y="1079500"/>
            <a:ext cx="21971000" cy="1433164"/>
          </a:xfrm>
          <a:prstGeom prst="rect">
            <a:avLst/>
          </a:prstGeom>
        </p:spPr>
        <p:txBody>
          <a:bodyPr/>
          <a:lstStyle/>
          <a:p>
            <a:pPr>
              <a:defRPr spc="-200"/>
            </a:pPr>
            <a:r>
              <a:rPr lang="en-US" dirty="0" smtClean="0"/>
              <a:t>Scripture </a:t>
            </a:r>
            <a:r>
              <a:rPr lang="en-US" sz="4400" dirty="0" smtClean="0"/>
              <a:t>(Pastor)</a:t>
            </a:r>
            <a:endParaRPr sz="3500" b="0" dirty="0"/>
          </a:p>
        </p:txBody>
      </p:sp>
      <p:sp>
        <p:nvSpPr>
          <p:cNvPr id="144" name="Matthew 22: 36-40"/>
          <p:cNvSpPr txBox="1">
            <a:spLocks noGrp="1"/>
          </p:cNvSpPr>
          <p:nvPr>
            <p:ph type="body" sz="quarter" idx="1"/>
          </p:nvPr>
        </p:nvSpPr>
        <p:spPr>
          <a:xfrm>
            <a:off x="1206500" y="2372960"/>
            <a:ext cx="21971000" cy="934780"/>
          </a:xfrm>
          <a:prstGeom prst="rect">
            <a:avLst/>
          </a:prstGeom>
        </p:spPr>
        <p:txBody>
          <a:bodyPr/>
          <a:lstStyle/>
          <a:p>
            <a:pPr>
              <a:defRPr i="1"/>
            </a:pPr>
            <a:r>
              <a:rPr lang="en-US" dirty="0"/>
              <a:t>Old Testament Lesson: Isaiah 42:1-9</a:t>
            </a:r>
            <a:r>
              <a:rPr dirty="0"/>
              <a:t> </a:t>
            </a:r>
            <a:r>
              <a:rPr sz="3600" b="0" dirty="0"/>
              <a:t>[</a:t>
            </a:r>
            <a:r>
              <a:rPr lang="en-US" sz="3600" b="0" dirty="0"/>
              <a:t>NRSV</a:t>
            </a:r>
            <a:r>
              <a:rPr sz="3600" b="0" dirty="0"/>
              <a:t>]</a:t>
            </a:r>
          </a:p>
        </p:txBody>
      </p:sp>
      <p:sp>
        <p:nvSpPr>
          <p:cNvPr id="145" name="“Teacher, what is the greatest commandment in the Law?”…"/>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lnSpcReduction="10000"/>
          </a:bodyPr>
          <a:lstStyle/>
          <a:p>
            <a:pPr marL="0" indent="0" defTabSz="457200">
              <a:lnSpc>
                <a:spcPct val="100000"/>
              </a:lnSpc>
              <a:spcBef>
                <a:spcPts val="2800"/>
              </a:spcBef>
              <a:buSzTx/>
              <a:buNone/>
              <a:defRPr sz="6000"/>
            </a:pPr>
            <a:r>
              <a:rPr lang="en-US" sz="6000" baseline="30000" dirty="0"/>
              <a:t>4</a:t>
            </a:r>
            <a:r>
              <a:rPr lang="en-US" sz="6000" dirty="0"/>
              <a:t>He will not grow faint or be crushed until he has established justice in the earth, and the coastlands wait for his teaching.</a:t>
            </a:r>
            <a:endParaRPr lang="en-US" sz="6000" baseline="30000" dirty="0"/>
          </a:p>
          <a:p>
            <a:pPr marL="0" indent="0" defTabSz="457200">
              <a:lnSpc>
                <a:spcPct val="100000"/>
              </a:lnSpc>
              <a:spcBef>
                <a:spcPts val="2800"/>
              </a:spcBef>
              <a:buSzTx/>
              <a:buNone/>
              <a:defRPr sz="6000"/>
            </a:pPr>
            <a:r>
              <a:rPr lang="en-US" sz="6000" baseline="30000" dirty="0"/>
              <a:t>5</a:t>
            </a:r>
            <a:r>
              <a:rPr lang="en-US" sz="6000" dirty="0"/>
              <a:t>Thus says God, the Lord, who created the heavens and stretched them out, who spread out the earth and what comes from it, who gives breath to the people upon it and spirit to those who walk in it:</a:t>
            </a:r>
          </a:p>
          <a:p>
            <a:pPr marL="0" indent="0" defTabSz="457200">
              <a:lnSpc>
                <a:spcPct val="100000"/>
              </a:lnSpc>
              <a:spcBef>
                <a:spcPts val="2800"/>
              </a:spcBef>
              <a:buSzTx/>
              <a:buNone/>
              <a:defRPr sz="6000"/>
            </a:pPr>
            <a:r>
              <a:rPr lang="en-US" sz="6000" baseline="30000" dirty="0"/>
              <a:t>6</a:t>
            </a:r>
            <a:r>
              <a:rPr lang="en-US" sz="6000" dirty="0"/>
              <a:t>I am the Lord; I have called you in righteousness; I have taken you by the hand and kept you; I have given you as a covenant to the people, a light to the nations, </a:t>
            </a:r>
          </a:p>
        </p:txBody>
      </p:sp>
    </p:spTree>
    <p:extLst>
      <p:ext uri="{BB962C8B-B14F-4D97-AF65-F5344CB8AC3E}">
        <p14:creationId xmlns:p14="http://schemas.microsoft.com/office/powerpoint/2010/main" val="393174445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Proclamation"/>
          <p:cNvSpPr txBox="1">
            <a:spLocks noGrp="1"/>
          </p:cNvSpPr>
          <p:nvPr>
            <p:ph type="title"/>
          </p:nvPr>
        </p:nvSpPr>
        <p:spPr>
          <a:xfrm>
            <a:off x="1206500" y="1079500"/>
            <a:ext cx="21971000" cy="1433164"/>
          </a:xfrm>
          <a:prstGeom prst="rect">
            <a:avLst/>
          </a:prstGeom>
        </p:spPr>
        <p:txBody>
          <a:bodyPr/>
          <a:lstStyle/>
          <a:p>
            <a:pPr>
              <a:defRPr spc="-200"/>
            </a:pPr>
            <a:r>
              <a:rPr lang="en-US" dirty="0" smtClean="0"/>
              <a:t>Scripture </a:t>
            </a:r>
            <a:r>
              <a:rPr lang="en-US" sz="4400" dirty="0" smtClean="0"/>
              <a:t>(Pastor)</a:t>
            </a:r>
            <a:endParaRPr sz="3500" b="0" dirty="0"/>
          </a:p>
        </p:txBody>
      </p:sp>
      <p:sp>
        <p:nvSpPr>
          <p:cNvPr id="144" name="Matthew 22: 36-40"/>
          <p:cNvSpPr txBox="1">
            <a:spLocks noGrp="1"/>
          </p:cNvSpPr>
          <p:nvPr>
            <p:ph type="body" sz="quarter" idx="1"/>
          </p:nvPr>
        </p:nvSpPr>
        <p:spPr>
          <a:xfrm>
            <a:off x="1206500" y="2372960"/>
            <a:ext cx="21971000" cy="934780"/>
          </a:xfrm>
          <a:prstGeom prst="rect">
            <a:avLst/>
          </a:prstGeom>
        </p:spPr>
        <p:txBody>
          <a:bodyPr/>
          <a:lstStyle/>
          <a:p>
            <a:pPr>
              <a:defRPr i="1"/>
            </a:pPr>
            <a:r>
              <a:rPr lang="en-US" dirty="0"/>
              <a:t>Old Testament Lesson: Isaiah 42:1-9</a:t>
            </a:r>
            <a:r>
              <a:rPr dirty="0"/>
              <a:t> </a:t>
            </a:r>
            <a:r>
              <a:rPr sz="3600" b="0" dirty="0"/>
              <a:t>[</a:t>
            </a:r>
            <a:r>
              <a:rPr lang="en-US" sz="3600" b="0" dirty="0"/>
              <a:t>NRSV</a:t>
            </a:r>
            <a:r>
              <a:rPr sz="3600" b="0" dirty="0"/>
              <a:t>]</a:t>
            </a:r>
          </a:p>
        </p:txBody>
      </p:sp>
      <p:sp>
        <p:nvSpPr>
          <p:cNvPr id="145" name="“Teacher, what is the greatest commandment in the Law?”…"/>
          <p:cNvSpPr txBox="1">
            <a:spLocks noGrp="1"/>
          </p:cNvSpPr>
          <p:nvPr>
            <p:ph type="body" idx="21"/>
          </p:nvPr>
        </p:nvSpPr>
        <p:spPr>
          <a:xfrm>
            <a:off x="1206500" y="4248504"/>
            <a:ext cx="21971000" cy="59405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a:bodyPr>
          <a:lstStyle/>
          <a:p>
            <a:pPr marL="0" indent="0" defTabSz="457200">
              <a:lnSpc>
                <a:spcPct val="100000"/>
              </a:lnSpc>
              <a:spcBef>
                <a:spcPts val="2800"/>
              </a:spcBef>
              <a:buSzTx/>
              <a:buNone/>
              <a:defRPr sz="6000"/>
            </a:pPr>
            <a:r>
              <a:rPr lang="en-US" sz="5400" baseline="30000" dirty="0"/>
              <a:t>7</a:t>
            </a:r>
            <a:r>
              <a:rPr lang="en-US" sz="5400" dirty="0"/>
              <a:t>to open the eyes that are blind, to bring out the prisoners from the </a:t>
            </a:r>
            <a:r>
              <a:rPr lang="en-US" sz="5400" dirty="0" err="1"/>
              <a:t>dungeon,from</a:t>
            </a:r>
            <a:r>
              <a:rPr lang="en-US" sz="5400" dirty="0"/>
              <a:t> the prison those who sit in darkness. </a:t>
            </a:r>
          </a:p>
          <a:p>
            <a:pPr marL="0" indent="0" defTabSz="457200">
              <a:lnSpc>
                <a:spcPct val="100000"/>
              </a:lnSpc>
              <a:spcBef>
                <a:spcPts val="2800"/>
              </a:spcBef>
              <a:buSzTx/>
              <a:buNone/>
              <a:defRPr sz="6000"/>
            </a:pPr>
            <a:r>
              <a:rPr lang="en-US" sz="5400" baseline="30000" dirty="0"/>
              <a:t>8</a:t>
            </a:r>
            <a:r>
              <a:rPr lang="en-US" sz="5400" dirty="0"/>
              <a:t>I am the Lord; that is my name; my glory I give to no other, nor my praise to idols. </a:t>
            </a:r>
            <a:endParaRPr lang="en-US" sz="5600" baseline="30000" dirty="0"/>
          </a:p>
          <a:p>
            <a:pPr marL="0" indent="0" defTabSz="457200">
              <a:lnSpc>
                <a:spcPct val="100000"/>
              </a:lnSpc>
              <a:spcBef>
                <a:spcPts val="2800"/>
              </a:spcBef>
              <a:buSzTx/>
              <a:buNone/>
              <a:defRPr sz="6000"/>
            </a:pPr>
            <a:r>
              <a:rPr lang="en-US" sz="5600" baseline="30000" dirty="0"/>
              <a:t>9</a:t>
            </a:r>
            <a:r>
              <a:rPr lang="en-US" sz="5600" dirty="0"/>
              <a:t>See, the former things have come to pass, and new things I now declare; before they spring forth, I tell you of them.</a:t>
            </a:r>
            <a:endParaRPr lang="en-US" sz="6000" dirty="0"/>
          </a:p>
        </p:txBody>
      </p:sp>
    </p:spTree>
    <p:extLst>
      <p:ext uri="{BB962C8B-B14F-4D97-AF65-F5344CB8AC3E}">
        <p14:creationId xmlns:p14="http://schemas.microsoft.com/office/powerpoint/2010/main" val="65024109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ending Forth"/>
          <p:cNvSpPr txBox="1">
            <a:spLocks noGrp="1"/>
          </p:cNvSpPr>
          <p:nvPr>
            <p:ph type="title"/>
          </p:nvPr>
        </p:nvSpPr>
        <p:spPr>
          <a:xfrm>
            <a:off x="1329592" y="6457838"/>
            <a:ext cx="11102731" cy="1433164"/>
          </a:xfrm>
          <a:prstGeom prst="rect">
            <a:avLst/>
          </a:prstGeom>
        </p:spPr>
        <p:txBody>
          <a:bodyPr>
            <a:normAutofit/>
          </a:bodyPr>
          <a:lstStyle>
            <a:lvl1pPr>
              <a:defRPr spc="-200"/>
            </a:lvl1pPr>
          </a:lstStyle>
          <a:p>
            <a:r>
              <a:rPr lang="en-US" dirty="0" smtClean="0">
                <a:latin typeface="Arial" panose="020B0604020202020204" pitchFamily="34" charset="0"/>
                <a:cs typeface="Arial" panose="020B0604020202020204" pitchFamily="34" charset="0"/>
              </a:rPr>
              <a:t>Sermon </a:t>
            </a:r>
            <a:r>
              <a:rPr lang="en-US" sz="4800" dirty="0">
                <a:latin typeface="Arial" panose="020B0604020202020204" pitchFamily="34" charset="0"/>
                <a:cs typeface="Arial" panose="020B0604020202020204" pitchFamily="34" charset="0"/>
              </a:rPr>
              <a:t>(District Superintendent)</a:t>
            </a:r>
            <a:endParaRPr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05D91CD7-3A9D-4B36-BE3F-B2A986914DA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277394" y="4110351"/>
            <a:ext cx="9192207" cy="6128138"/>
          </a:xfrm>
          <a:prstGeom prst="rect">
            <a:avLst/>
          </a:prstGeom>
        </p:spPr>
      </p:pic>
    </p:spTree>
    <p:extLst>
      <p:ext uri="{BB962C8B-B14F-4D97-AF65-F5344CB8AC3E}">
        <p14:creationId xmlns:p14="http://schemas.microsoft.com/office/powerpoint/2010/main" val="2187498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Response"/>
          <p:cNvSpPr txBox="1">
            <a:spLocks noGrp="1"/>
          </p:cNvSpPr>
          <p:nvPr>
            <p:ph type="title"/>
          </p:nvPr>
        </p:nvSpPr>
        <p:spPr>
          <a:xfrm>
            <a:off x="1206501" y="1633280"/>
            <a:ext cx="14319249" cy="1433164"/>
          </a:xfrm>
          <a:prstGeom prst="rect">
            <a:avLst/>
          </a:prstGeom>
        </p:spPr>
        <p:txBody>
          <a:bodyPr>
            <a:normAutofit fontScale="90000"/>
          </a:bodyPr>
          <a:lstStyle/>
          <a:p>
            <a:pPr>
              <a:defRPr spc="-200"/>
            </a:pPr>
            <a:r>
              <a:rPr lang="en-US" dirty="0"/>
              <a:t>Responding to Our </a:t>
            </a:r>
            <a:r>
              <a:rPr lang="en-US" dirty="0" smtClean="0"/>
              <a:t>Situation </a:t>
            </a:r>
            <a:br>
              <a:rPr lang="en-US" dirty="0" smtClean="0"/>
            </a:br>
            <a:r>
              <a:rPr lang="en-US" sz="4400" dirty="0" smtClean="0">
                <a:latin typeface="Arial" panose="020B0604020202020204" pitchFamily="34" charset="0"/>
                <a:cs typeface="Arial" panose="020B0604020202020204" pitchFamily="34" charset="0"/>
              </a:rPr>
              <a:t>(</a:t>
            </a:r>
            <a:r>
              <a:rPr lang="en-US" sz="4400" dirty="0">
                <a:latin typeface="Arial" panose="020B0604020202020204" pitchFamily="34" charset="0"/>
                <a:cs typeface="Arial" panose="020B0604020202020204" pitchFamily="34" charset="0"/>
              </a:rPr>
              <a:t>District Superintendent)</a:t>
            </a:r>
            <a:endParaRPr sz="3500" b="0" dirty="0"/>
          </a:p>
        </p:txBody>
      </p:sp>
      <p:sp>
        <p:nvSpPr>
          <p:cNvPr id="154" name="I am no longer my own, but yours.…"/>
          <p:cNvSpPr txBox="1">
            <a:spLocks noGrp="1"/>
          </p:cNvSpPr>
          <p:nvPr>
            <p:ph type="body" idx="21"/>
          </p:nvPr>
        </p:nvSpPr>
        <p:spPr>
          <a:xfrm>
            <a:off x="1206500" y="3524603"/>
            <a:ext cx="14319250" cy="558207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lnSpcReduction="10000"/>
          </a:bodyPr>
          <a:lstStyle/>
          <a:p>
            <a:pPr marL="0" indent="0" defTabSz="338326">
              <a:spcBef>
                <a:spcPts val="2100"/>
              </a:spcBef>
              <a:buSzTx/>
              <a:buNone/>
              <a:defRPr sz="4400"/>
            </a:pPr>
            <a:r>
              <a:rPr lang="en-US" sz="4900" b="1" dirty="0">
                <a:latin typeface="Arial" panose="020B0604020202020204" pitchFamily="34" charset="0"/>
                <a:cs typeface="Arial" panose="020B0604020202020204" pitchFamily="34" charset="0"/>
              </a:rPr>
              <a:t>1. </a:t>
            </a:r>
            <a:r>
              <a:rPr lang="en-US" sz="4900" b="1" dirty="0" smtClean="0">
                <a:latin typeface="Arial" panose="020B0604020202020204" pitchFamily="34" charset="0"/>
                <a:cs typeface="Arial" panose="020B0604020202020204" pitchFamily="34" charset="0"/>
              </a:rPr>
              <a:t>What </a:t>
            </a:r>
            <a:r>
              <a:rPr lang="en-US" sz="4900" b="1" dirty="0">
                <a:latin typeface="Arial" panose="020B0604020202020204" pitchFamily="34" charset="0"/>
                <a:cs typeface="Arial" panose="020B0604020202020204" pitchFamily="34" charset="0"/>
              </a:rPr>
              <a:t>is something you celebrate from the former things you have experienced in the last year?</a:t>
            </a:r>
          </a:p>
          <a:p>
            <a:pPr marL="0" indent="0" defTabSz="338326">
              <a:spcBef>
                <a:spcPts val="2100"/>
              </a:spcBef>
              <a:buSzTx/>
              <a:buNone/>
              <a:defRPr sz="4400"/>
            </a:pPr>
            <a:r>
              <a:rPr lang="en-US" sz="4900" b="1" dirty="0">
                <a:latin typeface="Arial" panose="020B0604020202020204" pitchFamily="34" charset="0"/>
                <a:cs typeface="Arial" panose="020B0604020202020204" pitchFamily="34" charset="0"/>
              </a:rPr>
              <a:t>2. What is something you need to let go from the former things in your life and as a congregation?</a:t>
            </a:r>
          </a:p>
          <a:p>
            <a:pPr marL="0" indent="0" defTabSz="338326">
              <a:spcBef>
                <a:spcPts val="2100"/>
              </a:spcBef>
              <a:buSzTx/>
              <a:buNone/>
              <a:defRPr sz="4400"/>
            </a:pPr>
            <a:r>
              <a:rPr lang="en-US" sz="4900" b="1" dirty="0">
                <a:latin typeface="Arial" panose="020B0604020202020204" pitchFamily="34" charset="0"/>
                <a:cs typeface="Arial" panose="020B0604020202020204" pitchFamily="34" charset="0"/>
              </a:rPr>
              <a:t>3. Is there something new that God is already announcing in your life and congregation?</a:t>
            </a:r>
          </a:p>
        </p:txBody>
      </p:sp>
      <p:pic>
        <p:nvPicPr>
          <p:cNvPr id="5" name="Picture 4">
            <a:extLst>
              <a:ext uri="{FF2B5EF4-FFF2-40B4-BE49-F238E27FC236}">
                <a16:creationId xmlns:a16="http://schemas.microsoft.com/office/drawing/2014/main" id="{DFCE4898-9A37-4124-9D34-6518624E4D75}"/>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6613186" y="1633280"/>
            <a:ext cx="6578600" cy="9867900"/>
          </a:xfrm>
          <a:prstGeom prst="rect">
            <a:avLst/>
          </a:prstGeom>
        </p:spPr>
      </p:pic>
    </p:spTree>
  </p:cSld>
  <p:clrMapOvr>
    <a:masterClrMapping/>
  </p:clrMapOvr>
  <p:transition spd="med"/>
</p:sld>
</file>

<file path=ppt/theme/theme1.xml><?xml version="1.0" encoding="utf-8"?>
<a:theme xmlns:a="http://schemas.openxmlformats.org/drawingml/2006/main" name="21_BasicWhite">
  <a:themeElements>
    <a:clrScheme name="21_BasicWhite">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a:ea typeface="Helvetica"/>
        <a:cs typeface="Helvetica"/>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l" defTabSz="2438337"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337"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a:ea typeface="Helvetica"/>
        <a:cs typeface="Helvetica"/>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l" defTabSz="2438337"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337"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2341</TotalTime>
  <Words>864</Words>
  <Application>Microsoft Office PowerPoint</Application>
  <PresentationFormat>Custom</PresentationFormat>
  <Paragraphs>64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Helvetica</vt:lpstr>
      <vt:lpstr>Helvetica Neue</vt:lpstr>
      <vt:lpstr>Helvetica Neue Medium</vt:lpstr>
      <vt:lpstr>21_BasicWhite</vt:lpstr>
      <vt:lpstr>PowerPoint Presentation</vt:lpstr>
      <vt:lpstr>Charge Conference 2023:  Gathering</vt:lpstr>
      <vt:lpstr>Gathering</vt:lpstr>
      <vt:lpstr>PowerPoint Presentation</vt:lpstr>
      <vt:lpstr>Scripture (Pastor)</vt:lpstr>
      <vt:lpstr>Scripture (Pastor)</vt:lpstr>
      <vt:lpstr>Scripture (Pastor)</vt:lpstr>
      <vt:lpstr>Sermon (District Superintendent)</vt:lpstr>
      <vt:lpstr>Responding to Our Situation  (District Superintendent)</vt:lpstr>
      <vt:lpstr>Our Response (Pastor)</vt:lpstr>
      <vt:lpstr>Prayer of Thanksgiving (District Superintendent)</vt:lpstr>
      <vt:lpstr>PowerPoint Presentation</vt:lpstr>
      <vt:lpstr>Unison Closing Prayer (Pastor)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Charge Conference 2020:  Gathering</dc:title>
  <dc:creator>Jay Locklear</dc:creator>
  <cp:lastModifiedBy>Jay Locklear</cp:lastModifiedBy>
  <cp:revision>54</cp:revision>
  <dcterms:modified xsi:type="dcterms:W3CDTF">2023-08-12T02:48:23Z</dcterms:modified>
</cp:coreProperties>
</file>